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notesMasterIdLst>
    <p:notesMasterId r:id="rId23"/>
  </p:notesMasterIdLst>
  <p:handoutMasterIdLst>
    <p:handoutMasterId r:id="rId24"/>
  </p:handoutMasterIdLst>
  <p:sldIdLst>
    <p:sldId id="311" r:id="rId5"/>
    <p:sldId id="390" r:id="rId6"/>
    <p:sldId id="337" r:id="rId7"/>
    <p:sldId id="398" r:id="rId8"/>
    <p:sldId id="397" r:id="rId9"/>
    <p:sldId id="399" r:id="rId10"/>
    <p:sldId id="289" r:id="rId11"/>
    <p:sldId id="338" r:id="rId12"/>
    <p:sldId id="401" r:id="rId13"/>
    <p:sldId id="405" r:id="rId14"/>
    <p:sldId id="334" r:id="rId15"/>
    <p:sldId id="333" r:id="rId16"/>
    <p:sldId id="394" r:id="rId17"/>
    <p:sldId id="402" r:id="rId18"/>
    <p:sldId id="400" r:id="rId19"/>
    <p:sldId id="404" r:id="rId20"/>
    <p:sldId id="403" r:id="rId21"/>
    <p:sldId id="395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E36AF8D-5BEB-E041-9101-0495C1E2400F}">
          <p14:sldIdLst>
            <p14:sldId id="311"/>
            <p14:sldId id="390"/>
            <p14:sldId id="337"/>
            <p14:sldId id="398"/>
            <p14:sldId id="397"/>
            <p14:sldId id="399"/>
            <p14:sldId id="289"/>
            <p14:sldId id="338"/>
            <p14:sldId id="401"/>
            <p14:sldId id="405"/>
            <p14:sldId id="334"/>
            <p14:sldId id="333"/>
            <p14:sldId id="394"/>
            <p14:sldId id="402"/>
            <p14:sldId id="400"/>
            <p14:sldId id="404"/>
            <p14:sldId id="403"/>
            <p14:sldId id="3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r Kuusik" initials="AK" lastIdx="5" clrIdx="0">
    <p:extLst>
      <p:ext uri="{19B8F6BF-5375-455C-9EA6-DF929625EA0E}">
        <p15:presenceInfo xmlns:p15="http://schemas.microsoft.com/office/powerpoint/2012/main" userId="S-1-5-21-364763415-1209616505-3153454582-63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4F"/>
    <a:srgbClr val="D385A9"/>
    <a:srgbClr val="332B60"/>
    <a:srgbClr val="E4067E"/>
    <a:srgbClr val="C25B88"/>
    <a:srgbClr val="4FBFD3"/>
    <a:srgbClr val="4F4C4E"/>
    <a:srgbClr val="808285"/>
    <a:srgbClr val="4D4D4F"/>
    <a:srgbClr val="C9C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43" autoAdjust="0"/>
    <p:restoredTop sz="90648" autoAdjust="0"/>
  </p:normalViewPr>
  <p:slideViewPr>
    <p:cSldViewPr snapToGrid="0" snapToObjects="1" showGuides="1">
      <p:cViewPr varScale="1">
        <p:scale>
          <a:sx n="78" d="100"/>
          <a:sy n="78" d="100"/>
        </p:scale>
        <p:origin x="5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-10"/>
    </p:cViewPr>
  </p:sorterViewPr>
  <p:notesViewPr>
    <p:cSldViewPr snapToGrid="0" snapToObjects="1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r Kuusik" userId="74591674-d045-4717-8c47-528003383b6d" providerId="ADAL" clId="{F5CE40F7-22D3-4F0E-926A-39FC89C1F08E}"/>
    <pc:docChg chg="undo redo custSel addSld delSld modSld sldOrd modSection">
      <pc:chgData name="Alar Kuusik" userId="74591674-d045-4717-8c47-528003383b6d" providerId="ADAL" clId="{F5CE40F7-22D3-4F0E-926A-39FC89C1F08E}" dt="2026-03-11T15:32:43.488" v="4896" actId="20577"/>
      <pc:docMkLst>
        <pc:docMk/>
      </pc:docMkLst>
      <pc:sldChg chg="addSp delSp modSp add modAnim">
        <pc:chgData name="Alar Kuusik" userId="74591674-d045-4717-8c47-528003383b6d" providerId="ADAL" clId="{F5CE40F7-22D3-4F0E-926A-39FC89C1F08E}" dt="2026-03-10T18:02:05.003" v="2800" actId="1076"/>
        <pc:sldMkLst>
          <pc:docMk/>
          <pc:sldMk cId="0" sldId="289"/>
        </pc:sldMkLst>
        <pc:spChg chg="del">
          <ac:chgData name="Alar Kuusik" userId="74591674-d045-4717-8c47-528003383b6d" providerId="ADAL" clId="{F5CE40F7-22D3-4F0E-926A-39FC89C1F08E}" dt="2026-03-10T17:48:53.386" v="2258" actId="478"/>
          <ac:spMkLst>
            <pc:docMk/>
            <pc:sldMk cId="0" sldId="289"/>
            <ac:spMk id="6" creationId="{8A73B604-CA5D-4662-B6A9-73242A735F01}"/>
          </ac:spMkLst>
        </pc:spChg>
        <pc:spChg chg="mod">
          <ac:chgData name="Alar Kuusik" userId="74591674-d045-4717-8c47-528003383b6d" providerId="ADAL" clId="{F5CE40F7-22D3-4F0E-926A-39FC89C1F08E}" dt="2026-03-10T18:02:05.003" v="2800" actId="1076"/>
          <ac:spMkLst>
            <pc:docMk/>
            <pc:sldMk cId="0" sldId="289"/>
            <ac:spMk id="7" creationId="{A4EEE30D-0D6E-48CA-85FE-DEE56FE84534}"/>
          </ac:spMkLst>
        </pc:spChg>
        <pc:spChg chg="mod">
          <ac:chgData name="Alar Kuusik" userId="74591674-d045-4717-8c47-528003383b6d" providerId="ADAL" clId="{F5CE40F7-22D3-4F0E-926A-39FC89C1F08E}" dt="2026-03-10T17:59:22.142" v="2563" actId="1076"/>
          <ac:spMkLst>
            <pc:docMk/>
            <pc:sldMk cId="0" sldId="289"/>
            <ac:spMk id="12" creationId="{20C9C402-0CBA-544A-1F17-295960D98C82}"/>
          </ac:spMkLst>
        </pc:spChg>
        <pc:spChg chg="mod">
          <ac:chgData name="Alar Kuusik" userId="74591674-d045-4717-8c47-528003383b6d" providerId="ADAL" clId="{F5CE40F7-22D3-4F0E-926A-39FC89C1F08E}" dt="2026-03-10T17:59:22.142" v="2563" actId="1076"/>
          <ac:spMkLst>
            <pc:docMk/>
            <pc:sldMk cId="0" sldId="289"/>
            <ac:spMk id="13" creationId="{5470E559-07D6-DBCA-CC43-83A58E9C17ED}"/>
          </ac:spMkLst>
        </pc:spChg>
        <pc:spChg chg="mod">
          <ac:chgData name="Alar Kuusik" userId="74591674-d045-4717-8c47-528003383b6d" providerId="ADAL" clId="{F5CE40F7-22D3-4F0E-926A-39FC89C1F08E}" dt="2026-03-10T17:59:22.142" v="2563" actId="1076"/>
          <ac:spMkLst>
            <pc:docMk/>
            <pc:sldMk cId="0" sldId="289"/>
            <ac:spMk id="14" creationId="{51071D15-09DD-6E04-5C1C-C15A7AD1B263}"/>
          </ac:spMkLst>
        </pc:spChg>
        <pc:spChg chg="add mod">
          <ac:chgData name="Alar Kuusik" userId="74591674-d045-4717-8c47-528003383b6d" providerId="ADAL" clId="{F5CE40F7-22D3-4F0E-926A-39FC89C1F08E}" dt="2026-03-10T17:58:09.585" v="2562" actId="20577"/>
          <ac:spMkLst>
            <pc:docMk/>
            <pc:sldMk cId="0" sldId="289"/>
            <ac:spMk id="15" creationId="{63DBC9E4-C55D-41D6-95E2-BCA9F77F4D2A}"/>
          </ac:spMkLst>
        </pc:spChg>
        <pc:spChg chg="add mod">
          <ac:chgData name="Alar Kuusik" userId="74591674-d045-4717-8c47-528003383b6d" providerId="ADAL" clId="{F5CE40F7-22D3-4F0E-926A-39FC89C1F08E}" dt="2026-03-10T18:00:45.628" v="2698" actId="20577"/>
          <ac:spMkLst>
            <pc:docMk/>
            <pc:sldMk cId="0" sldId="289"/>
            <ac:spMk id="16" creationId="{BE09119D-281F-4B88-8A3D-5DE57FB88826}"/>
          </ac:spMkLst>
        </pc:spChg>
        <pc:spChg chg="add mod">
          <ac:chgData name="Alar Kuusik" userId="74591674-d045-4717-8c47-528003383b6d" providerId="ADAL" clId="{F5CE40F7-22D3-4F0E-926A-39FC89C1F08E}" dt="2026-03-10T18:01:40.865" v="2796" actId="20577"/>
          <ac:spMkLst>
            <pc:docMk/>
            <pc:sldMk cId="0" sldId="289"/>
            <ac:spMk id="17" creationId="{B6E64C85-52A2-48AD-97AA-2429310BED0C}"/>
          </ac:spMkLst>
        </pc:spChg>
        <pc:spChg chg="mod">
          <ac:chgData name="Alar Kuusik" userId="74591674-d045-4717-8c47-528003383b6d" providerId="ADAL" clId="{F5CE40F7-22D3-4F0E-926A-39FC89C1F08E}" dt="2026-03-10T17:55:07.525" v="2346"/>
          <ac:spMkLst>
            <pc:docMk/>
            <pc:sldMk cId="0" sldId="289"/>
            <ac:spMk id="8194" creationId="{00000000-0000-0000-0000-000000000000}"/>
          </ac:spMkLst>
        </pc:spChg>
        <pc:picChg chg="mod">
          <ac:chgData name="Alar Kuusik" userId="74591674-d045-4717-8c47-528003383b6d" providerId="ADAL" clId="{F5CE40F7-22D3-4F0E-926A-39FC89C1F08E}" dt="2026-03-10T17:59:22.142" v="2563" actId="1076"/>
          <ac:picMkLst>
            <pc:docMk/>
            <pc:sldMk cId="0" sldId="289"/>
            <ac:picMk id="4" creationId="{CBCA2B8E-0EAB-A7B3-3439-3E1C8C06D412}"/>
          </ac:picMkLst>
        </pc:picChg>
        <pc:picChg chg="mod">
          <ac:chgData name="Alar Kuusik" userId="74591674-d045-4717-8c47-528003383b6d" providerId="ADAL" clId="{F5CE40F7-22D3-4F0E-926A-39FC89C1F08E}" dt="2026-03-10T17:59:22.142" v="2563" actId="1076"/>
          <ac:picMkLst>
            <pc:docMk/>
            <pc:sldMk cId="0" sldId="289"/>
            <ac:picMk id="5" creationId="{26A92696-EFCE-3136-23AB-D9E28A18F608}"/>
          </ac:picMkLst>
        </pc:picChg>
        <pc:picChg chg="mod">
          <ac:chgData name="Alar Kuusik" userId="74591674-d045-4717-8c47-528003383b6d" providerId="ADAL" clId="{F5CE40F7-22D3-4F0E-926A-39FC89C1F08E}" dt="2026-03-10T17:59:22.142" v="2563" actId="1076"/>
          <ac:picMkLst>
            <pc:docMk/>
            <pc:sldMk cId="0" sldId="289"/>
            <ac:picMk id="11" creationId="{81208459-4305-687B-DC66-79340FE366E8}"/>
          </ac:picMkLst>
        </pc:picChg>
      </pc:sldChg>
      <pc:sldChg chg="modSp">
        <pc:chgData name="Alar Kuusik" userId="74591674-d045-4717-8c47-528003383b6d" providerId="ADAL" clId="{F5CE40F7-22D3-4F0E-926A-39FC89C1F08E}" dt="2026-03-11T15:16:09.776" v="4799" actId="114"/>
        <pc:sldMkLst>
          <pc:docMk/>
          <pc:sldMk cId="1934799546" sldId="311"/>
        </pc:sldMkLst>
        <pc:spChg chg="mod">
          <ac:chgData name="Alar Kuusik" userId="74591674-d045-4717-8c47-528003383b6d" providerId="ADAL" clId="{F5CE40F7-22D3-4F0E-926A-39FC89C1F08E}" dt="2026-03-11T15:16:09.776" v="4799" actId="114"/>
          <ac:spMkLst>
            <pc:docMk/>
            <pc:sldMk cId="1934799546" sldId="311"/>
            <ac:spMk id="11" creationId="{00000000-0000-0000-0000-000000000000}"/>
          </ac:spMkLst>
        </pc:spChg>
      </pc:sldChg>
      <pc:sldChg chg="addSp delSp modSp add ord modAnim">
        <pc:chgData name="Alar Kuusik" userId="74591674-d045-4717-8c47-528003383b6d" providerId="ADAL" clId="{F5CE40F7-22D3-4F0E-926A-39FC89C1F08E}" dt="2026-03-10T18:33:10.052" v="3627" actId="20577"/>
        <pc:sldMkLst>
          <pc:docMk/>
          <pc:sldMk cId="1984654020" sldId="333"/>
        </pc:sldMkLst>
        <pc:spChg chg="del">
          <ac:chgData name="Alar Kuusik" userId="74591674-d045-4717-8c47-528003383b6d" providerId="ADAL" clId="{F5CE40F7-22D3-4F0E-926A-39FC89C1F08E}" dt="2026-03-10T18:25:41.502" v="3309" actId="478"/>
          <ac:spMkLst>
            <pc:docMk/>
            <pc:sldMk cId="1984654020" sldId="333"/>
            <ac:spMk id="6" creationId="{9BCBC561-F25A-4297-979C-F7BD864C1C75}"/>
          </ac:spMkLst>
        </pc:spChg>
        <pc:spChg chg="del">
          <ac:chgData name="Alar Kuusik" userId="74591674-d045-4717-8c47-528003383b6d" providerId="ADAL" clId="{F5CE40F7-22D3-4F0E-926A-39FC89C1F08E}" dt="2026-03-10T18:25:37.584" v="3308" actId="478"/>
          <ac:spMkLst>
            <pc:docMk/>
            <pc:sldMk cId="1984654020" sldId="333"/>
            <ac:spMk id="7" creationId="{2B4FB544-33E9-49A8-A038-56712AE7C4D9}"/>
          </ac:spMkLst>
        </pc:spChg>
        <pc:spChg chg="add mod">
          <ac:chgData name="Alar Kuusik" userId="74591674-d045-4717-8c47-528003383b6d" providerId="ADAL" clId="{F5CE40F7-22D3-4F0E-926A-39FC89C1F08E}" dt="2026-03-10T18:33:10.052" v="3627" actId="20577"/>
          <ac:spMkLst>
            <pc:docMk/>
            <pc:sldMk cId="1984654020" sldId="333"/>
            <ac:spMk id="29" creationId="{21316BC0-7927-4425-806B-D1F7BCA15D0E}"/>
          </ac:spMkLst>
        </pc:spChg>
        <pc:spChg chg="mod">
          <ac:chgData name="Alar Kuusik" userId="74591674-d045-4717-8c47-528003383b6d" providerId="ADAL" clId="{F5CE40F7-22D3-4F0E-926A-39FC89C1F08E}" dt="2026-03-10T18:24:23.045" v="3303" actId="14100"/>
          <ac:spMkLst>
            <pc:docMk/>
            <pc:sldMk cId="1984654020" sldId="333"/>
            <ac:spMk id="6146" creationId="{00000000-0000-0000-0000-000000000000}"/>
          </ac:spMkLst>
        </pc:spChg>
        <pc:grpChg chg="add del">
          <ac:chgData name="Alar Kuusik" userId="74591674-d045-4717-8c47-528003383b6d" providerId="ADAL" clId="{F5CE40F7-22D3-4F0E-926A-39FC89C1F08E}" dt="2026-03-10T18:30:15.793" v="3507"/>
          <ac:grpSpMkLst>
            <pc:docMk/>
            <pc:sldMk cId="1984654020" sldId="333"/>
            <ac:grpSpMk id="19" creationId="{E9B9DE27-5DAF-4238-8993-262A0AE87811}"/>
          </ac:grpSpMkLst>
        </pc:grpChg>
        <pc:grpChg chg="add">
          <ac:chgData name="Alar Kuusik" userId="74591674-d045-4717-8c47-528003383b6d" providerId="ADAL" clId="{F5CE40F7-22D3-4F0E-926A-39FC89C1F08E}" dt="2026-03-10T18:30:20.701" v="3509"/>
          <ac:grpSpMkLst>
            <pc:docMk/>
            <pc:sldMk cId="1984654020" sldId="333"/>
            <ac:grpSpMk id="22" creationId="{DD6A2117-D323-49E3-856F-1D77667E831B}"/>
          </ac:grpSpMkLst>
        </pc:grpChg>
        <pc:grpChg chg="add">
          <ac:chgData name="Alar Kuusik" userId="74591674-d045-4717-8c47-528003383b6d" providerId="ADAL" clId="{F5CE40F7-22D3-4F0E-926A-39FC89C1F08E}" dt="2026-03-10T18:30:52.307" v="3510"/>
          <ac:grpSpMkLst>
            <pc:docMk/>
            <pc:sldMk cId="1984654020" sldId="333"/>
            <ac:grpSpMk id="25" creationId="{DD369403-C634-41C0-8FAA-348F5AD777B7}"/>
          </ac:grpSpMkLst>
        </pc:grpChg>
        <pc:picChg chg="del">
          <ac:chgData name="Alar Kuusik" userId="74591674-d045-4717-8c47-528003383b6d" providerId="ADAL" clId="{F5CE40F7-22D3-4F0E-926A-39FC89C1F08E}" dt="2026-03-10T18:30:01.443" v="3505" actId="478"/>
          <ac:picMkLst>
            <pc:docMk/>
            <pc:sldMk cId="1984654020" sldId="333"/>
            <ac:picMk id="1028" creationId="{970CCC28-E4E2-8D0A-1565-E3A366994AEF}"/>
          </ac:picMkLst>
        </pc:picChg>
        <pc:picChg chg="del">
          <ac:chgData name="Alar Kuusik" userId="74591674-d045-4717-8c47-528003383b6d" providerId="ADAL" clId="{F5CE40F7-22D3-4F0E-926A-39FC89C1F08E}" dt="2026-03-10T18:30:19.345" v="3508" actId="478"/>
          <ac:picMkLst>
            <pc:docMk/>
            <pc:sldMk cId="1984654020" sldId="333"/>
            <ac:picMk id="1030" creationId="{73CADAA4-E5DC-67FC-D114-E9BA8DC53547}"/>
          </ac:picMkLst>
        </pc:picChg>
        <pc:picChg chg="mod ord">
          <ac:chgData name="Alar Kuusik" userId="74591674-d045-4717-8c47-528003383b6d" providerId="ADAL" clId="{F5CE40F7-22D3-4F0E-926A-39FC89C1F08E}" dt="2026-03-10T18:31:15.566" v="3515" actId="1076"/>
          <ac:picMkLst>
            <pc:docMk/>
            <pc:sldMk cId="1984654020" sldId="333"/>
            <ac:picMk id="4098" creationId="{C8F30FD6-BCB7-0302-05B1-AA37F741722B}"/>
          </ac:picMkLst>
        </pc:picChg>
      </pc:sldChg>
      <pc:sldChg chg="addSp delSp modSp add ord modAnim">
        <pc:chgData name="Alar Kuusik" userId="74591674-d045-4717-8c47-528003383b6d" providerId="ADAL" clId="{F5CE40F7-22D3-4F0E-926A-39FC89C1F08E}" dt="2026-03-10T18:32:04.457" v="3552" actId="20577"/>
        <pc:sldMkLst>
          <pc:docMk/>
          <pc:sldMk cId="1332413489" sldId="334"/>
        </pc:sldMkLst>
        <pc:spChg chg="del">
          <ac:chgData name="Alar Kuusik" userId="74591674-d045-4717-8c47-528003383b6d" providerId="ADAL" clId="{F5CE40F7-22D3-4F0E-926A-39FC89C1F08E}" dt="2026-03-10T18:25:49.759" v="3311" actId="478"/>
          <ac:spMkLst>
            <pc:docMk/>
            <pc:sldMk cId="1332413489" sldId="334"/>
            <ac:spMk id="6" creationId="{9BCBC561-F25A-4297-979C-F7BD864C1C75}"/>
          </ac:spMkLst>
        </pc:spChg>
        <pc:spChg chg="del">
          <ac:chgData name="Alar Kuusik" userId="74591674-d045-4717-8c47-528003383b6d" providerId="ADAL" clId="{F5CE40F7-22D3-4F0E-926A-39FC89C1F08E}" dt="2026-03-10T18:25:46.363" v="3310" actId="478"/>
          <ac:spMkLst>
            <pc:docMk/>
            <pc:sldMk cId="1332413489" sldId="334"/>
            <ac:spMk id="7" creationId="{2B4FB544-33E9-49A8-A038-56712AE7C4D9}"/>
          </ac:spMkLst>
        </pc:spChg>
        <pc:spChg chg="add mod">
          <ac:chgData name="Alar Kuusik" userId="74591674-d045-4717-8c47-528003383b6d" providerId="ADAL" clId="{F5CE40F7-22D3-4F0E-926A-39FC89C1F08E}" dt="2026-03-10T18:31:32.693" v="3516" actId="1076"/>
          <ac:spMkLst>
            <pc:docMk/>
            <pc:sldMk cId="1332413489" sldId="334"/>
            <ac:spMk id="19" creationId="{1AC9C791-3C38-4499-ADB8-00C6A8A61A93}"/>
          </ac:spMkLst>
        </pc:spChg>
        <pc:spChg chg="add mod">
          <ac:chgData name="Alar Kuusik" userId="74591674-d045-4717-8c47-528003383b6d" providerId="ADAL" clId="{F5CE40F7-22D3-4F0E-926A-39FC89C1F08E}" dt="2026-03-10T18:31:36.458" v="3517" actId="1076"/>
          <ac:spMkLst>
            <pc:docMk/>
            <pc:sldMk cId="1332413489" sldId="334"/>
            <ac:spMk id="20" creationId="{A810F432-4B61-4B26-A05A-AC665844C699}"/>
          </ac:spMkLst>
        </pc:spChg>
        <pc:spChg chg="add mod">
          <ac:chgData name="Alar Kuusik" userId="74591674-d045-4717-8c47-528003383b6d" providerId="ADAL" clId="{F5CE40F7-22D3-4F0E-926A-39FC89C1F08E}" dt="2026-03-10T18:32:04.457" v="3552" actId="20577"/>
          <ac:spMkLst>
            <pc:docMk/>
            <pc:sldMk cId="1332413489" sldId="334"/>
            <ac:spMk id="21" creationId="{799473CE-C606-42F0-85A4-2009194F0716}"/>
          </ac:spMkLst>
        </pc:spChg>
        <pc:spChg chg="mod">
          <ac:chgData name="Alar Kuusik" userId="74591674-d045-4717-8c47-528003383b6d" providerId="ADAL" clId="{F5CE40F7-22D3-4F0E-926A-39FC89C1F08E}" dt="2026-03-10T18:24:00.725" v="3279" actId="14100"/>
          <ac:spMkLst>
            <pc:docMk/>
            <pc:sldMk cId="1332413489" sldId="334"/>
            <ac:spMk id="6146" creationId="{00000000-0000-0000-0000-000000000000}"/>
          </ac:spMkLst>
        </pc:spChg>
        <pc:grpChg chg="mod">
          <ac:chgData name="Alar Kuusik" userId="74591674-d045-4717-8c47-528003383b6d" providerId="ADAL" clId="{F5CE40F7-22D3-4F0E-926A-39FC89C1F08E}" dt="2026-03-10T18:29:42.850" v="3504" actId="14100"/>
          <ac:grpSpMkLst>
            <pc:docMk/>
            <pc:sldMk cId="1332413489" sldId="334"/>
            <ac:grpSpMk id="9" creationId="{56DC6DAB-9FAF-5153-1823-A611DB74FDF8}"/>
          </ac:grpSpMkLst>
        </pc:grpChg>
      </pc:sldChg>
      <pc:sldChg chg="addSp delSp modSp add ord modNotesTx">
        <pc:chgData name="Alar Kuusik" userId="74591674-d045-4717-8c47-528003383b6d" providerId="ADAL" clId="{F5CE40F7-22D3-4F0E-926A-39FC89C1F08E}" dt="2026-03-11T15:00:13.249" v="4732" actId="1076"/>
        <pc:sldMkLst>
          <pc:docMk/>
          <pc:sldMk cId="2966232091" sldId="337"/>
        </pc:sldMkLst>
        <pc:spChg chg="del">
          <ac:chgData name="Alar Kuusik" userId="74591674-d045-4717-8c47-528003383b6d" providerId="ADAL" clId="{F5CE40F7-22D3-4F0E-926A-39FC89C1F08E}" dt="2026-03-10T17:28:23.772" v="1272" actId="478"/>
          <ac:spMkLst>
            <pc:docMk/>
            <pc:sldMk cId="2966232091" sldId="337"/>
            <ac:spMk id="2" creationId="{3BA66AFF-CE51-9993-AE3B-D8DCCC893135}"/>
          </ac:spMkLst>
        </pc:spChg>
        <pc:spChg chg="del">
          <ac:chgData name="Alar Kuusik" userId="74591674-d045-4717-8c47-528003383b6d" providerId="ADAL" clId="{F5CE40F7-22D3-4F0E-926A-39FC89C1F08E}" dt="2026-03-10T17:30:21.299" v="1328" actId="478"/>
          <ac:spMkLst>
            <pc:docMk/>
            <pc:sldMk cId="2966232091" sldId="337"/>
            <ac:spMk id="3" creationId="{A4EEE30D-0D6E-48CA-85FE-DEE56FE84534}"/>
          </ac:spMkLst>
        </pc:spChg>
        <pc:spChg chg="add mod">
          <ac:chgData name="Alar Kuusik" userId="74591674-d045-4717-8c47-528003383b6d" providerId="ADAL" clId="{F5CE40F7-22D3-4F0E-926A-39FC89C1F08E}" dt="2026-03-11T15:00:10.341" v="4731" actId="14100"/>
          <ac:spMkLst>
            <pc:docMk/>
            <pc:sldMk cId="2966232091" sldId="337"/>
            <ac:spMk id="4" creationId="{F9A0A61C-B317-4526-A623-BAF54E5027A3}"/>
          </ac:spMkLst>
        </pc:spChg>
        <pc:spChg chg="del">
          <ac:chgData name="Alar Kuusik" userId="74591674-d045-4717-8c47-528003383b6d" providerId="ADAL" clId="{F5CE40F7-22D3-4F0E-926A-39FC89C1F08E}" dt="2026-03-10T17:23:12.329" v="1072" actId="478"/>
          <ac:spMkLst>
            <pc:docMk/>
            <pc:sldMk cId="2966232091" sldId="337"/>
            <ac:spMk id="6" creationId="{8A73B604-CA5D-4662-B6A9-73242A735F01}"/>
          </ac:spMkLst>
        </pc:spChg>
        <pc:spChg chg="del mod">
          <ac:chgData name="Alar Kuusik" userId="74591674-d045-4717-8c47-528003383b6d" providerId="ADAL" clId="{F5CE40F7-22D3-4F0E-926A-39FC89C1F08E}" dt="2026-03-10T17:30:06.989" v="1325" actId="478"/>
          <ac:spMkLst>
            <pc:docMk/>
            <pc:sldMk cId="2966232091" sldId="337"/>
            <ac:spMk id="12" creationId="{20C9C402-0CBA-544A-1F17-295960D98C82}"/>
          </ac:spMkLst>
        </pc:spChg>
        <pc:spChg chg="del">
          <ac:chgData name="Alar Kuusik" userId="74591674-d045-4717-8c47-528003383b6d" providerId="ADAL" clId="{F5CE40F7-22D3-4F0E-926A-39FC89C1F08E}" dt="2026-03-10T17:30:10.474" v="1326" actId="478"/>
          <ac:spMkLst>
            <pc:docMk/>
            <pc:sldMk cId="2966232091" sldId="337"/>
            <ac:spMk id="13" creationId="{5470E559-07D6-DBCA-CC43-83A58E9C17ED}"/>
          </ac:spMkLst>
        </pc:spChg>
        <pc:spChg chg="add mod">
          <ac:chgData name="Alar Kuusik" userId="74591674-d045-4717-8c47-528003383b6d" providerId="ADAL" clId="{F5CE40F7-22D3-4F0E-926A-39FC89C1F08E}" dt="2026-03-11T14:59:25.814" v="4690"/>
          <ac:spMkLst>
            <pc:docMk/>
            <pc:sldMk cId="2966232091" sldId="337"/>
            <ac:spMk id="14" creationId="{0D568478-04DA-4CCD-B4ED-C8E266DF20D7}"/>
          </ac:spMkLst>
        </pc:spChg>
        <pc:spChg chg="mod">
          <ac:chgData name="Alar Kuusik" userId="74591674-d045-4717-8c47-528003383b6d" providerId="ADAL" clId="{F5CE40F7-22D3-4F0E-926A-39FC89C1F08E}" dt="2026-03-10T17:24:31.813" v="1074" actId="14100"/>
          <ac:spMkLst>
            <pc:docMk/>
            <pc:sldMk cId="2966232091" sldId="337"/>
            <ac:spMk id="8194" creationId="{00000000-0000-0000-0000-000000000000}"/>
          </ac:spMkLst>
        </pc:spChg>
        <pc:picChg chg="add mod">
          <ac:chgData name="Alar Kuusik" userId="74591674-d045-4717-8c47-528003383b6d" providerId="ADAL" clId="{F5CE40F7-22D3-4F0E-926A-39FC89C1F08E}" dt="2026-03-11T15:00:13.249" v="4732" actId="1076"/>
          <ac:picMkLst>
            <pc:docMk/>
            <pc:sldMk cId="2966232091" sldId="337"/>
            <ac:picMk id="5" creationId="{4E390501-F8EA-42CC-AC1C-3875014790AA}"/>
          </ac:picMkLst>
        </pc:picChg>
        <pc:picChg chg="del">
          <ac:chgData name="Alar Kuusik" userId="74591674-d045-4717-8c47-528003383b6d" providerId="ADAL" clId="{F5CE40F7-22D3-4F0E-926A-39FC89C1F08E}" dt="2026-03-10T17:28:20.150" v="1271" actId="478"/>
          <ac:picMkLst>
            <pc:docMk/>
            <pc:sldMk cId="2966232091" sldId="337"/>
            <ac:picMk id="6146" creationId="{0F514876-8D70-7DDF-ECA3-0F33A771F7F7}"/>
          </ac:picMkLst>
        </pc:picChg>
        <pc:picChg chg="del">
          <ac:chgData name="Alar Kuusik" userId="74591674-d045-4717-8c47-528003383b6d" providerId="ADAL" clId="{F5CE40F7-22D3-4F0E-926A-39FC89C1F08E}" dt="2026-03-10T17:30:17.475" v="1327" actId="478"/>
          <ac:picMkLst>
            <pc:docMk/>
            <pc:sldMk cId="2966232091" sldId="337"/>
            <ac:picMk id="6152" creationId="{F4F2CD1F-022D-FAFE-EB34-C0F831C6B56D}"/>
          </ac:picMkLst>
        </pc:picChg>
      </pc:sldChg>
      <pc:sldChg chg="delSp modSp add">
        <pc:chgData name="Alar Kuusik" userId="74591674-d045-4717-8c47-528003383b6d" providerId="ADAL" clId="{F5CE40F7-22D3-4F0E-926A-39FC89C1F08E}" dt="2026-03-10T18:10:13.127" v="2898" actId="20577"/>
        <pc:sldMkLst>
          <pc:docMk/>
          <pc:sldMk cId="622621465" sldId="338"/>
        </pc:sldMkLst>
        <pc:spChg chg="del">
          <ac:chgData name="Alar Kuusik" userId="74591674-d045-4717-8c47-528003383b6d" providerId="ADAL" clId="{F5CE40F7-22D3-4F0E-926A-39FC89C1F08E}" dt="2026-03-10T18:03:15.622" v="2804" actId="478"/>
          <ac:spMkLst>
            <pc:docMk/>
            <pc:sldMk cId="622621465" sldId="338"/>
            <ac:spMk id="2" creationId="{3BA66AFF-CE51-9993-AE3B-D8DCCC893135}"/>
          </ac:spMkLst>
        </pc:spChg>
        <pc:spChg chg="mod">
          <ac:chgData name="Alar Kuusik" userId="74591674-d045-4717-8c47-528003383b6d" providerId="ADAL" clId="{F5CE40F7-22D3-4F0E-926A-39FC89C1F08E}" dt="2026-03-10T18:03:42.839" v="2809" actId="1076"/>
          <ac:spMkLst>
            <pc:docMk/>
            <pc:sldMk cId="622621465" sldId="338"/>
            <ac:spMk id="3" creationId="{A4EEE30D-0D6E-48CA-85FE-DEE56FE84534}"/>
          </ac:spMkLst>
        </pc:spChg>
        <pc:spChg chg="del">
          <ac:chgData name="Alar Kuusik" userId="74591674-d045-4717-8c47-528003383b6d" providerId="ADAL" clId="{F5CE40F7-22D3-4F0E-926A-39FC89C1F08E}" dt="2026-03-10T18:03:35.839" v="2808" actId="478"/>
          <ac:spMkLst>
            <pc:docMk/>
            <pc:sldMk cId="622621465" sldId="338"/>
            <ac:spMk id="6" creationId="{8A73B604-CA5D-4662-B6A9-73242A735F01}"/>
          </ac:spMkLst>
        </pc:spChg>
        <pc:spChg chg="del">
          <ac:chgData name="Alar Kuusik" userId="74591674-d045-4717-8c47-528003383b6d" providerId="ADAL" clId="{F5CE40F7-22D3-4F0E-926A-39FC89C1F08E}" dt="2026-03-10T18:03:11.785" v="2803" actId="478"/>
          <ac:spMkLst>
            <pc:docMk/>
            <pc:sldMk cId="622621465" sldId="338"/>
            <ac:spMk id="12" creationId="{20C9C402-0CBA-544A-1F17-295960D98C82}"/>
          </ac:spMkLst>
        </pc:spChg>
        <pc:spChg chg="mod">
          <ac:chgData name="Alar Kuusik" userId="74591674-d045-4717-8c47-528003383b6d" providerId="ADAL" clId="{F5CE40F7-22D3-4F0E-926A-39FC89C1F08E}" dt="2026-03-10T18:10:13.127" v="2898" actId="20577"/>
          <ac:spMkLst>
            <pc:docMk/>
            <pc:sldMk cId="622621465" sldId="338"/>
            <ac:spMk id="13" creationId="{5470E559-07D6-DBCA-CC43-83A58E9C17ED}"/>
          </ac:spMkLst>
        </pc:spChg>
        <pc:spChg chg="mod">
          <ac:chgData name="Alar Kuusik" userId="74591674-d045-4717-8c47-528003383b6d" providerId="ADAL" clId="{F5CE40F7-22D3-4F0E-926A-39FC89C1F08E}" dt="2026-03-10T18:05:46.179" v="2815"/>
          <ac:spMkLst>
            <pc:docMk/>
            <pc:sldMk cId="622621465" sldId="338"/>
            <ac:spMk id="8194" creationId="{00000000-0000-0000-0000-000000000000}"/>
          </ac:spMkLst>
        </pc:spChg>
        <pc:picChg chg="del">
          <ac:chgData name="Alar Kuusik" userId="74591674-d045-4717-8c47-528003383b6d" providerId="ADAL" clId="{F5CE40F7-22D3-4F0E-926A-39FC89C1F08E}" dt="2026-03-10T18:03:08.358" v="2802" actId="478"/>
          <ac:picMkLst>
            <pc:docMk/>
            <pc:sldMk cId="622621465" sldId="338"/>
            <ac:picMk id="7170" creationId="{50ECF4FE-95C6-10B9-0C37-B503C999D681}"/>
          </ac:picMkLst>
        </pc:picChg>
        <pc:picChg chg="mod">
          <ac:chgData name="Alar Kuusik" userId="74591674-d045-4717-8c47-528003383b6d" providerId="ADAL" clId="{F5CE40F7-22D3-4F0E-926A-39FC89C1F08E}" dt="2026-03-10T18:04:10.243" v="2814" actId="14100"/>
          <ac:picMkLst>
            <pc:docMk/>
            <pc:sldMk cId="622621465" sldId="338"/>
            <ac:picMk id="7172" creationId="{295C76F2-604B-7A0B-A518-C68F3AEE0592}"/>
          </ac:picMkLst>
        </pc:picChg>
      </pc:sldChg>
      <pc:sldChg chg="del">
        <pc:chgData name="Alar Kuusik" userId="74591674-d045-4717-8c47-528003383b6d" providerId="ADAL" clId="{F5CE40F7-22D3-4F0E-926A-39FC89C1F08E}" dt="2026-03-10T16:37:32.778" v="219" actId="2696"/>
        <pc:sldMkLst>
          <pc:docMk/>
          <pc:sldMk cId="2108610763" sldId="341"/>
        </pc:sldMkLst>
      </pc:sldChg>
      <pc:sldChg chg="del">
        <pc:chgData name="Alar Kuusik" userId="74591674-d045-4717-8c47-528003383b6d" providerId="ADAL" clId="{F5CE40F7-22D3-4F0E-926A-39FC89C1F08E}" dt="2026-03-10T16:37:41.046" v="220" actId="2696"/>
        <pc:sldMkLst>
          <pc:docMk/>
          <pc:sldMk cId="3490104391" sldId="347"/>
        </pc:sldMkLst>
      </pc:sldChg>
      <pc:sldChg chg="del">
        <pc:chgData name="Alar Kuusik" userId="74591674-d045-4717-8c47-528003383b6d" providerId="ADAL" clId="{F5CE40F7-22D3-4F0E-926A-39FC89C1F08E}" dt="2026-03-10T16:38:07.341" v="222" actId="2696"/>
        <pc:sldMkLst>
          <pc:docMk/>
          <pc:sldMk cId="1692176612" sldId="387"/>
        </pc:sldMkLst>
      </pc:sldChg>
      <pc:sldChg chg="del">
        <pc:chgData name="Alar Kuusik" userId="74591674-d045-4717-8c47-528003383b6d" providerId="ADAL" clId="{F5CE40F7-22D3-4F0E-926A-39FC89C1F08E}" dt="2026-03-10T18:43:12.943" v="4125" actId="2696"/>
        <pc:sldMkLst>
          <pc:docMk/>
          <pc:sldMk cId="3025941091" sldId="388"/>
        </pc:sldMkLst>
      </pc:sldChg>
      <pc:sldChg chg="del">
        <pc:chgData name="Alar Kuusik" userId="74591674-d045-4717-8c47-528003383b6d" providerId="ADAL" clId="{F5CE40F7-22D3-4F0E-926A-39FC89C1F08E}" dt="2026-03-10T18:44:39.799" v="4134" actId="2696"/>
        <pc:sldMkLst>
          <pc:docMk/>
          <pc:sldMk cId="177452612" sldId="389"/>
        </pc:sldMkLst>
      </pc:sldChg>
      <pc:sldChg chg="modSp">
        <pc:chgData name="Alar Kuusik" userId="74591674-d045-4717-8c47-528003383b6d" providerId="ADAL" clId="{F5CE40F7-22D3-4F0E-926A-39FC89C1F08E}" dt="2026-03-10T18:10:01.408" v="2895" actId="114"/>
        <pc:sldMkLst>
          <pc:docMk/>
          <pc:sldMk cId="2280637548" sldId="390"/>
        </pc:sldMkLst>
        <pc:spChg chg="mod">
          <ac:chgData name="Alar Kuusik" userId="74591674-d045-4717-8c47-528003383b6d" providerId="ADAL" clId="{F5CE40F7-22D3-4F0E-926A-39FC89C1F08E}" dt="2026-03-10T16:43:56.399" v="322" actId="20577"/>
          <ac:spMkLst>
            <pc:docMk/>
            <pc:sldMk cId="2280637548" sldId="390"/>
            <ac:spMk id="2" creationId="{00000000-0000-0000-0000-000000000000}"/>
          </ac:spMkLst>
        </pc:spChg>
        <pc:spChg chg="mod">
          <ac:chgData name="Alar Kuusik" userId="74591674-d045-4717-8c47-528003383b6d" providerId="ADAL" clId="{F5CE40F7-22D3-4F0E-926A-39FC89C1F08E}" dt="2026-03-10T18:10:01.408" v="2895" actId="114"/>
          <ac:spMkLst>
            <pc:docMk/>
            <pc:sldMk cId="2280637548" sldId="390"/>
            <ac:spMk id="3" creationId="{00000000-0000-0000-0000-000000000000}"/>
          </ac:spMkLst>
        </pc:spChg>
      </pc:sldChg>
      <pc:sldChg chg="del">
        <pc:chgData name="Alar Kuusik" userId="74591674-d045-4717-8c47-528003383b6d" providerId="ADAL" clId="{F5CE40F7-22D3-4F0E-926A-39FC89C1F08E}" dt="2026-03-10T16:39:56.545" v="223" actId="2696"/>
        <pc:sldMkLst>
          <pc:docMk/>
          <pc:sldMk cId="1391141174" sldId="391"/>
        </pc:sldMkLst>
      </pc:sldChg>
      <pc:sldChg chg="del">
        <pc:chgData name="Alar Kuusik" userId="74591674-d045-4717-8c47-528003383b6d" providerId="ADAL" clId="{F5CE40F7-22D3-4F0E-926A-39FC89C1F08E}" dt="2026-03-10T16:38:01.607" v="221" actId="2696"/>
        <pc:sldMkLst>
          <pc:docMk/>
          <pc:sldMk cId="2249740495" sldId="392"/>
        </pc:sldMkLst>
      </pc:sldChg>
      <pc:sldChg chg="del">
        <pc:chgData name="Alar Kuusik" userId="74591674-d045-4717-8c47-528003383b6d" providerId="ADAL" clId="{F5CE40F7-22D3-4F0E-926A-39FC89C1F08E}" dt="2026-03-10T18:43:15.771" v="4126" actId="2696"/>
        <pc:sldMkLst>
          <pc:docMk/>
          <pc:sldMk cId="3650165751" sldId="393"/>
        </pc:sldMkLst>
      </pc:sldChg>
      <pc:sldChg chg="modSp">
        <pc:chgData name="Alar Kuusik" userId="74591674-d045-4717-8c47-528003383b6d" providerId="ADAL" clId="{F5CE40F7-22D3-4F0E-926A-39FC89C1F08E}" dt="2026-03-10T19:01:57.355" v="4535" actId="6549"/>
        <pc:sldMkLst>
          <pc:docMk/>
          <pc:sldMk cId="2433576627" sldId="394"/>
        </pc:sldMkLst>
        <pc:spChg chg="mod">
          <ac:chgData name="Alar Kuusik" userId="74591674-d045-4717-8c47-528003383b6d" providerId="ADAL" clId="{F5CE40F7-22D3-4F0E-926A-39FC89C1F08E}" dt="2026-03-10T18:34:30.295" v="3628"/>
          <ac:spMkLst>
            <pc:docMk/>
            <pc:sldMk cId="2433576627" sldId="394"/>
            <ac:spMk id="2" creationId="{00000000-0000-0000-0000-000000000000}"/>
          </ac:spMkLst>
        </pc:spChg>
        <pc:spChg chg="mod">
          <ac:chgData name="Alar Kuusik" userId="74591674-d045-4717-8c47-528003383b6d" providerId="ADAL" clId="{F5CE40F7-22D3-4F0E-926A-39FC89C1F08E}" dt="2026-03-10T19:01:57.355" v="4535" actId="6549"/>
          <ac:spMkLst>
            <pc:docMk/>
            <pc:sldMk cId="2433576627" sldId="394"/>
            <ac:spMk id="3" creationId="{00000000-0000-0000-0000-000000000000}"/>
          </ac:spMkLst>
        </pc:spChg>
        <pc:spChg chg="mod">
          <ac:chgData name="Alar Kuusik" userId="74591674-d045-4717-8c47-528003383b6d" providerId="ADAL" clId="{F5CE40F7-22D3-4F0E-926A-39FC89C1F08E}" dt="2026-03-10T18:42:47.816" v="4124" actId="1076"/>
          <ac:spMkLst>
            <pc:docMk/>
            <pc:sldMk cId="2433576627" sldId="394"/>
            <ac:spMk id="6" creationId="{0F6273FE-B044-411C-BE34-969D2495AB63}"/>
          </ac:spMkLst>
        </pc:spChg>
        <pc:picChg chg="mod">
          <ac:chgData name="Alar Kuusik" userId="74591674-d045-4717-8c47-528003383b6d" providerId="ADAL" clId="{F5CE40F7-22D3-4F0E-926A-39FC89C1F08E}" dt="2026-03-10T18:40:13.167" v="3968" actId="1076"/>
          <ac:picMkLst>
            <pc:docMk/>
            <pc:sldMk cId="2433576627" sldId="394"/>
            <ac:picMk id="5" creationId="{59F67B2B-7DC1-4E66-9B96-E8FA604F0185}"/>
          </ac:picMkLst>
        </pc:picChg>
      </pc:sldChg>
      <pc:sldChg chg="modSp">
        <pc:chgData name="Alar Kuusik" userId="74591674-d045-4717-8c47-528003383b6d" providerId="ADAL" clId="{F5CE40F7-22D3-4F0E-926A-39FC89C1F08E}" dt="2026-03-10T18:56:26.788" v="4428" actId="20577"/>
        <pc:sldMkLst>
          <pc:docMk/>
          <pc:sldMk cId="803887515" sldId="395"/>
        </pc:sldMkLst>
        <pc:spChg chg="mod">
          <ac:chgData name="Alar Kuusik" userId="74591674-d045-4717-8c47-528003383b6d" providerId="ADAL" clId="{F5CE40F7-22D3-4F0E-926A-39FC89C1F08E}" dt="2026-03-10T18:55:49.387" v="4384" actId="20577"/>
          <ac:spMkLst>
            <pc:docMk/>
            <pc:sldMk cId="803887515" sldId="395"/>
            <ac:spMk id="2" creationId="{00000000-0000-0000-0000-000000000000}"/>
          </ac:spMkLst>
        </pc:spChg>
        <pc:spChg chg="mod">
          <ac:chgData name="Alar Kuusik" userId="74591674-d045-4717-8c47-528003383b6d" providerId="ADAL" clId="{F5CE40F7-22D3-4F0E-926A-39FC89C1F08E}" dt="2026-03-10T18:56:26.788" v="4428" actId="20577"/>
          <ac:spMkLst>
            <pc:docMk/>
            <pc:sldMk cId="803887515" sldId="395"/>
            <ac:spMk id="3" creationId="{00000000-0000-0000-0000-000000000000}"/>
          </ac:spMkLst>
        </pc:spChg>
      </pc:sldChg>
      <pc:sldChg chg="add del">
        <pc:chgData name="Alar Kuusik" userId="74591674-d045-4717-8c47-528003383b6d" providerId="ADAL" clId="{F5CE40F7-22D3-4F0E-926A-39FC89C1F08E}" dt="2026-03-10T17:45:23.471" v="2152" actId="2696"/>
        <pc:sldMkLst>
          <pc:docMk/>
          <pc:sldMk cId="1521365459" sldId="396"/>
        </pc:sldMkLst>
      </pc:sldChg>
      <pc:sldChg chg="addSp delSp modSp add">
        <pc:chgData name="Alar Kuusik" userId="74591674-d045-4717-8c47-528003383b6d" providerId="ADAL" clId="{F5CE40F7-22D3-4F0E-926A-39FC89C1F08E}" dt="2026-03-11T15:13:33.849" v="4744" actId="404"/>
        <pc:sldMkLst>
          <pc:docMk/>
          <pc:sldMk cId="3580146438" sldId="397"/>
        </pc:sldMkLst>
        <pc:spChg chg="del">
          <ac:chgData name="Alar Kuusik" userId="74591674-d045-4717-8c47-528003383b6d" providerId="ADAL" clId="{F5CE40F7-22D3-4F0E-926A-39FC89C1F08E}" dt="2026-03-10T17:38:50.648" v="1685" actId="478"/>
          <ac:spMkLst>
            <pc:docMk/>
            <pc:sldMk cId="3580146438" sldId="397"/>
            <ac:spMk id="2" creationId="{3BA66AFF-CE51-9993-AE3B-D8DCCC893135}"/>
          </ac:spMkLst>
        </pc:spChg>
        <pc:spChg chg="mod">
          <ac:chgData name="Alar Kuusik" userId="74591674-d045-4717-8c47-528003383b6d" providerId="ADAL" clId="{F5CE40F7-22D3-4F0E-926A-39FC89C1F08E}" dt="2026-03-11T15:13:33.849" v="4744" actId="404"/>
          <ac:spMkLst>
            <pc:docMk/>
            <pc:sldMk cId="3580146438" sldId="397"/>
            <ac:spMk id="3" creationId="{A4EEE30D-0D6E-48CA-85FE-DEE56FE84534}"/>
          </ac:spMkLst>
        </pc:spChg>
        <pc:spChg chg="add mod">
          <ac:chgData name="Alar Kuusik" userId="74591674-d045-4717-8c47-528003383b6d" providerId="ADAL" clId="{F5CE40F7-22D3-4F0E-926A-39FC89C1F08E}" dt="2026-03-10T17:39:27.392" v="1698" actId="20577"/>
          <ac:spMkLst>
            <pc:docMk/>
            <pc:sldMk cId="3580146438" sldId="397"/>
            <ac:spMk id="10" creationId="{FE560542-65C5-4ED1-950E-56F5DA7C0714}"/>
          </ac:spMkLst>
        </pc:spChg>
        <pc:spChg chg="del">
          <ac:chgData name="Alar Kuusik" userId="74591674-d045-4717-8c47-528003383b6d" providerId="ADAL" clId="{F5CE40F7-22D3-4F0E-926A-39FC89C1F08E}" dt="2026-03-10T17:38:47.042" v="1684" actId="478"/>
          <ac:spMkLst>
            <pc:docMk/>
            <pc:sldMk cId="3580146438" sldId="397"/>
            <ac:spMk id="12" creationId="{20C9C402-0CBA-544A-1F17-295960D98C82}"/>
          </ac:spMkLst>
        </pc:spChg>
        <pc:spChg chg="mod">
          <ac:chgData name="Alar Kuusik" userId="74591674-d045-4717-8c47-528003383b6d" providerId="ADAL" clId="{F5CE40F7-22D3-4F0E-926A-39FC89C1F08E}" dt="2026-03-10T17:39:38.604" v="1699" actId="1076"/>
          <ac:spMkLst>
            <pc:docMk/>
            <pc:sldMk cId="3580146438" sldId="397"/>
            <ac:spMk id="13" creationId="{5470E559-07D6-DBCA-CC43-83A58E9C17ED}"/>
          </ac:spMkLst>
        </pc:spChg>
        <pc:spChg chg="mod">
          <ac:chgData name="Alar Kuusik" userId="74591674-d045-4717-8c47-528003383b6d" providerId="ADAL" clId="{F5CE40F7-22D3-4F0E-926A-39FC89C1F08E}" dt="2026-03-10T17:24:38.877" v="1075" actId="14100"/>
          <ac:spMkLst>
            <pc:docMk/>
            <pc:sldMk cId="3580146438" sldId="397"/>
            <ac:spMk id="8194" creationId="{00000000-0000-0000-0000-000000000000}"/>
          </ac:spMkLst>
        </pc:spChg>
        <pc:picChg chg="del">
          <ac:chgData name="Alar Kuusik" userId="74591674-d045-4717-8c47-528003383b6d" providerId="ADAL" clId="{F5CE40F7-22D3-4F0E-926A-39FC89C1F08E}" dt="2026-03-10T17:36:13.236" v="1622" actId="478"/>
          <ac:picMkLst>
            <pc:docMk/>
            <pc:sldMk cId="3580146438" sldId="397"/>
            <ac:picMk id="6146" creationId="{0F514876-8D70-7DDF-ECA3-0F33A771F7F7}"/>
          </ac:picMkLst>
        </pc:picChg>
        <pc:picChg chg="mod">
          <ac:chgData name="Alar Kuusik" userId="74591674-d045-4717-8c47-528003383b6d" providerId="ADAL" clId="{F5CE40F7-22D3-4F0E-926A-39FC89C1F08E}" dt="2026-03-11T15:13:26.913" v="4742" actId="1076"/>
          <ac:picMkLst>
            <pc:docMk/>
            <pc:sldMk cId="3580146438" sldId="397"/>
            <ac:picMk id="6152" creationId="{F4F2CD1F-022D-FAFE-EB34-C0F831C6B56D}"/>
          </ac:picMkLst>
        </pc:picChg>
      </pc:sldChg>
      <pc:sldChg chg="addSp delSp modSp add modNotesTx">
        <pc:chgData name="Alar Kuusik" userId="74591674-d045-4717-8c47-528003383b6d" providerId="ADAL" clId="{F5CE40F7-22D3-4F0E-926A-39FC89C1F08E}" dt="2026-03-11T15:24:25.940" v="4814" actId="6549"/>
        <pc:sldMkLst>
          <pc:docMk/>
          <pc:sldMk cId="4047382229" sldId="398"/>
        </pc:sldMkLst>
        <pc:spChg chg="del">
          <ac:chgData name="Alar Kuusik" userId="74591674-d045-4717-8c47-528003383b6d" providerId="ADAL" clId="{F5CE40F7-22D3-4F0E-926A-39FC89C1F08E}" dt="2026-03-11T15:19:49.788" v="4801" actId="478"/>
          <ac:spMkLst>
            <pc:docMk/>
            <pc:sldMk cId="4047382229" sldId="398"/>
            <ac:spMk id="2" creationId="{3BA66AFF-CE51-9993-AE3B-D8DCCC893135}"/>
          </ac:spMkLst>
        </pc:spChg>
        <pc:spChg chg="del">
          <ac:chgData name="Alar Kuusik" userId="74591674-d045-4717-8c47-528003383b6d" providerId="ADAL" clId="{F5CE40F7-22D3-4F0E-926A-39FC89C1F08E}" dt="2026-03-10T17:34:16.006" v="1439" actId="478"/>
          <ac:spMkLst>
            <pc:docMk/>
            <pc:sldMk cId="4047382229" sldId="398"/>
            <ac:spMk id="3" creationId="{A4EEE30D-0D6E-48CA-85FE-DEE56FE84534}"/>
          </ac:spMkLst>
        </pc:spChg>
        <pc:spChg chg="mod">
          <ac:chgData name="Alar Kuusik" userId="74591674-d045-4717-8c47-528003383b6d" providerId="ADAL" clId="{F5CE40F7-22D3-4F0E-926A-39FC89C1F08E}" dt="2026-03-10T17:35:31.567" v="1620" actId="20577"/>
          <ac:spMkLst>
            <pc:docMk/>
            <pc:sldMk cId="4047382229" sldId="398"/>
            <ac:spMk id="4" creationId="{F9A0A61C-B317-4526-A623-BAF54E5027A3}"/>
          </ac:spMkLst>
        </pc:spChg>
        <pc:spChg chg="mod">
          <ac:chgData name="Alar Kuusik" userId="74591674-d045-4717-8c47-528003383b6d" providerId="ADAL" clId="{F5CE40F7-22D3-4F0E-926A-39FC89C1F08E}" dt="2026-03-11T15:23:31.775" v="4813" actId="1076"/>
          <ac:spMkLst>
            <pc:docMk/>
            <pc:sldMk cId="4047382229" sldId="398"/>
            <ac:spMk id="12" creationId="{20C9C402-0CBA-544A-1F17-295960D98C82}"/>
          </ac:spMkLst>
        </pc:spChg>
        <pc:spChg chg="mod">
          <ac:chgData name="Alar Kuusik" userId="74591674-d045-4717-8c47-528003383b6d" providerId="ADAL" clId="{F5CE40F7-22D3-4F0E-926A-39FC89C1F08E}" dt="2026-03-11T15:23:27.554" v="4812" actId="1076"/>
          <ac:spMkLst>
            <pc:docMk/>
            <pc:sldMk cId="4047382229" sldId="398"/>
            <ac:spMk id="13" creationId="{5470E559-07D6-DBCA-CC43-83A58E9C17ED}"/>
          </ac:spMkLst>
        </pc:spChg>
        <pc:picChg chg="add mod">
          <ac:chgData name="Alar Kuusik" userId="74591674-d045-4717-8c47-528003383b6d" providerId="ADAL" clId="{F5CE40F7-22D3-4F0E-926A-39FC89C1F08E}" dt="2026-03-11T15:23:18.867" v="4810" actId="14100"/>
          <ac:picMkLst>
            <pc:docMk/>
            <pc:sldMk cId="4047382229" sldId="398"/>
            <ac:picMk id="6" creationId="{D43BD14A-A4AB-4B31-9010-CDA036D624AD}"/>
          </ac:picMkLst>
        </pc:picChg>
        <pc:picChg chg="add mod">
          <ac:chgData name="Alar Kuusik" userId="74591674-d045-4717-8c47-528003383b6d" providerId="ADAL" clId="{F5CE40F7-22D3-4F0E-926A-39FC89C1F08E}" dt="2026-03-11T15:23:22.670" v="4811" actId="14100"/>
          <ac:picMkLst>
            <pc:docMk/>
            <pc:sldMk cId="4047382229" sldId="398"/>
            <ac:picMk id="8" creationId="{D163FAA1-57F2-4EA6-955E-AD8F133C2BBB}"/>
          </ac:picMkLst>
        </pc:picChg>
        <pc:picChg chg="del">
          <ac:chgData name="Alar Kuusik" userId="74591674-d045-4717-8c47-528003383b6d" providerId="ADAL" clId="{F5CE40F7-22D3-4F0E-926A-39FC89C1F08E}" dt="2026-03-11T15:19:45.597" v="4800" actId="478"/>
          <ac:picMkLst>
            <pc:docMk/>
            <pc:sldMk cId="4047382229" sldId="398"/>
            <ac:picMk id="6146" creationId="{0F514876-8D70-7DDF-ECA3-0F33A771F7F7}"/>
          </ac:picMkLst>
        </pc:picChg>
        <pc:picChg chg="del mod">
          <ac:chgData name="Alar Kuusik" userId="74591674-d045-4717-8c47-528003383b6d" providerId="ADAL" clId="{F5CE40F7-22D3-4F0E-926A-39FC89C1F08E}" dt="2026-03-10T17:34:12.332" v="1438" actId="478"/>
          <ac:picMkLst>
            <pc:docMk/>
            <pc:sldMk cId="4047382229" sldId="398"/>
            <ac:picMk id="6152" creationId="{F4F2CD1F-022D-FAFE-EB34-C0F831C6B56D}"/>
          </ac:picMkLst>
        </pc:picChg>
      </pc:sldChg>
      <pc:sldChg chg="addSp delSp modSp add modAnim modNotesTx">
        <pc:chgData name="Alar Kuusik" userId="74591674-d045-4717-8c47-528003383b6d" providerId="ADAL" clId="{F5CE40F7-22D3-4F0E-926A-39FC89C1F08E}" dt="2026-03-11T15:15:52.302" v="4798" actId="6549"/>
        <pc:sldMkLst>
          <pc:docMk/>
          <pc:sldMk cId="1348648053" sldId="399"/>
        </pc:sldMkLst>
        <pc:spChg chg="del">
          <ac:chgData name="Alar Kuusik" userId="74591674-d045-4717-8c47-528003383b6d" providerId="ADAL" clId="{F5CE40F7-22D3-4F0E-926A-39FC89C1F08E}" dt="2026-03-10T17:42:20.055" v="1937" actId="478"/>
          <ac:spMkLst>
            <pc:docMk/>
            <pc:sldMk cId="1348648053" sldId="399"/>
            <ac:spMk id="2" creationId="{3BA66AFF-CE51-9993-AE3B-D8DCCC893135}"/>
          </ac:spMkLst>
        </pc:spChg>
        <pc:spChg chg="del">
          <ac:chgData name="Alar Kuusik" userId="74591674-d045-4717-8c47-528003383b6d" providerId="ADAL" clId="{F5CE40F7-22D3-4F0E-926A-39FC89C1F08E}" dt="2026-03-10T17:43:34.468" v="2018" actId="478"/>
          <ac:spMkLst>
            <pc:docMk/>
            <pc:sldMk cId="1348648053" sldId="399"/>
            <ac:spMk id="3" creationId="{A4EEE30D-0D6E-48CA-85FE-DEE56FE84534}"/>
          </ac:spMkLst>
        </pc:spChg>
        <pc:spChg chg="mod">
          <ac:chgData name="Alar Kuusik" userId="74591674-d045-4717-8c47-528003383b6d" providerId="ADAL" clId="{F5CE40F7-22D3-4F0E-926A-39FC89C1F08E}" dt="2026-03-10T17:55:19.153" v="2348"/>
          <ac:spMkLst>
            <pc:docMk/>
            <pc:sldMk cId="1348648053" sldId="399"/>
            <ac:spMk id="10" creationId="{FE560542-65C5-4ED1-950E-56F5DA7C0714}"/>
          </ac:spMkLst>
        </pc:spChg>
        <pc:spChg chg="add mod">
          <ac:chgData name="Alar Kuusik" userId="74591674-d045-4717-8c47-528003383b6d" providerId="ADAL" clId="{F5CE40F7-22D3-4F0E-926A-39FC89C1F08E}" dt="2026-03-11T15:13:10.268" v="4739" actId="1076"/>
          <ac:spMkLst>
            <pc:docMk/>
            <pc:sldMk cId="1348648053" sldId="399"/>
            <ac:spMk id="11" creationId="{1BE63A28-33BB-4B9A-B4C1-B000669C2686}"/>
          </ac:spMkLst>
        </pc:spChg>
        <pc:spChg chg="del mod">
          <ac:chgData name="Alar Kuusik" userId="74591674-d045-4717-8c47-528003383b6d" providerId="ADAL" clId="{F5CE40F7-22D3-4F0E-926A-39FC89C1F08E}" dt="2026-03-11T15:12:49.927" v="4733" actId="478"/>
          <ac:spMkLst>
            <pc:docMk/>
            <pc:sldMk cId="1348648053" sldId="399"/>
            <ac:spMk id="12" creationId="{20C9C402-0CBA-544A-1F17-295960D98C82}"/>
          </ac:spMkLst>
        </pc:spChg>
        <pc:spChg chg="del">
          <ac:chgData name="Alar Kuusik" userId="74591674-d045-4717-8c47-528003383b6d" providerId="ADAL" clId="{F5CE40F7-22D3-4F0E-926A-39FC89C1F08E}" dt="2026-03-10T17:43:31.279" v="2017" actId="478"/>
          <ac:spMkLst>
            <pc:docMk/>
            <pc:sldMk cId="1348648053" sldId="399"/>
            <ac:spMk id="13" creationId="{5470E559-07D6-DBCA-CC43-83A58E9C17ED}"/>
          </ac:spMkLst>
        </pc:spChg>
        <pc:spChg chg="add mod">
          <ac:chgData name="Alar Kuusik" userId="74591674-d045-4717-8c47-528003383b6d" providerId="ADAL" clId="{F5CE40F7-22D3-4F0E-926A-39FC89C1F08E}" dt="2026-03-11T15:15:39.443" v="4796" actId="20577"/>
          <ac:spMkLst>
            <pc:docMk/>
            <pc:sldMk cId="1348648053" sldId="399"/>
            <ac:spMk id="14" creationId="{209353A6-79D2-4FD0-AEC2-DD774CB05C5A}"/>
          </ac:spMkLst>
        </pc:spChg>
        <pc:picChg chg="add mod">
          <ac:chgData name="Alar Kuusik" userId="74591674-d045-4717-8c47-528003383b6d" providerId="ADAL" clId="{F5CE40F7-22D3-4F0E-926A-39FC89C1F08E}" dt="2026-03-11T15:13:15.734" v="4741" actId="1076"/>
          <ac:picMkLst>
            <pc:docMk/>
            <pc:sldMk cId="1348648053" sldId="399"/>
            <ac:picMk id="5" creationId="{D6AB2BCF-BEFB-4C63-9C0F-67DCD397DDBD}"/>
          </ac:picMkLst>
        </pc:picChg>
        <pc:picChg chg="del">
          <ac:chgData name="Alar Kuusik" userId="74591674-d045-4717-8c47-528003383b6d" providerId="ADAL" clId="{F5CE40F7-22D3-4F0E-926A-39FC89C1F08E}" dt="2026-03-10T17:43:27.167" v="2016" actId="478"/>
          <ac:picMkLst>
            <pc:docMk/>
            <pc:sldMk cId="1348648053" sldId="399"/>
            <ac:picMk id="6152" creationId="{F4F2CD1F-022D-FAFE-EB34-C0F831C6B56D}"/>
          </ac:picMkLst>
        </pc:picChg>
      </pc:sldChg>
      <pc:sldChg chg="addSp delSp modSp add ord">
        <pc:chgData name="Alar Kuusik" userId="74591674-d045-4717-8c47-528003383b6d" providerId="ADAL" clId="{F5CE40F7-22D3-4F0E-926A-39FC89C1F08E}" dt="2026-03-11T14:47:47.144" v="4681" actId="478"/>
        <pc:sldMkLst>
          <pc:docMk/>
          <pc:sldMk cId="393295888" sldId="400"/>
        </pc:sldMkLst>
        <pc:spChg chg="del mod">
          <ac:chgData name="Alar Kuusik" userId="74591674-d045-4717-8c47-528003383b6d" providerId="ADAL" clId="{F5CE40F7-22D3-4F0E-926A-39FC89C1F08E}" dt="2026-03-11T14:47:47.144" v="4681" actId="478"/>
          <ac:spMkLst>
            <pc:docMk/>
            <pc:sldMk cId="393295888" sldId="400"/>
            <ac:spMk id="2" creationId="{3BA66AFF-CE51-9993-AE3B-D8DCCC893135}"/>
          </ac:spMkLst>
        </pc:spChg>
        <pc:spChg chg="del">
          <ac:chgData name="Alar Kuusik" userId="74591674-d045-4717-8c47-528003383b6d" providerId="ADAL" clId="{F5CE40F7-22D3-4F0E-926A-39FC89C1F08E}" dt="2026-03-10T18:45:15.016" v="4138" actId="478"/>
          <ac:spMkLst>
            <pc:docMk/>
            <pc:sldMk cId="393295888" sldId="400"/>
            <ac:spMk id="3" creationId="{A4EEE30D-0D6E-48CA-85FE-DEE56FE84534}"/>
          </ac:spMkLst>
        </pc:spChg>
        <pc:spChg chg="mod">
          <ac:chgData name="Alar Kuusik" userId="74591674-d045-4717-8c47-528003383b6d" providerId="ADAL" clId="{F5CE40F7-22D3-4F0E-926A-39FC89C1F08E}" dt="2026-03-11T14:47:39.557" v="4680" actId="20577"/>
          <ac:spMkLst>
            <pc:docMk/>
            <pc:sldMk cId="393295888" sldId="400"/>
            <ac:spMk id="12" creationId="{20C9C402-0CBA-544A-1F17-295960D98C82}"/>
          </ac:spMkLst>
        </pc:spChg>
        <pc:spChg chg="del">
          <ac:chgData name="Alar Kuusik" userId="74591674-d045-4717-8c47-528003383b6d" providerId="ADAL" clId="{F5CE40F7-22D3-4F0E-926A-39FC89C1F08E}" dt="2026-03-10T18:45:11.390" v="4137" actId="478"/>
          <ac:spMkLst>
            <pc:docMk/>
            <pc:sldMk cId="393295888" sldId="400"/>
            <ac:spMk id="13" creationId="{5470E559-07D6-DBCA-CC43-83A58E9C17ED}"/>
          </ac:spMkLst>
        </pc:spChg>
        <pc:spChg chg="add mod">
          <ac:chgData name="Alar Kuusik" userId="74591674-d045-4717-8c47-528003383b6d" providerId="ADAL" clId="{F5CE40F7-22D3-4F0E-926A-39FC89C1F08E}" dt="2026-03-11T14:47:17.064" v="4647" actId="1076"/>
          <ac:spMkLst>
            <pc:docMk/>
            <pc:sldMk cId="393295888" sldId="400"/>
            <ac:spMk id="14" creationId="{AA70D773-ED12-49BD-8B34-9C68FB48F8E8}"/>
          </ac:spMkLst>
        </pc:spChg>
        <pc:spChg chg="mod">
          <ac:chgData name="Alar Kuusik" userId="74591674-d045-4717-8c47-528003383b6d" providerId="ADAL" clId="{F5CE40F7-22D3-4F0E-926A-39FC89C1F08E}" dt="2026-03-10T18:53:52.498" v="4243" actId="14100"/>
          <ac:spMkLst>
            <pc:docMk/>
            <pc:sldMk cId="393295888" sldId="400"/>
            <ac:spMk id="8194" creationId="{00000000-0000-0000-0000-000000000000}"/>
          </ac:spMkLst>
        </pc:spChg>
        <pc:picChg chg="add mod">
          <ac:chgData name="Alar Kuusik" userId="74591674-d045-4717-8c47-528003383b6d" providerId="ADAL" clId="{F5CE40F7-22D3-4F0E-926A-39FC89C1F08E}" dt="2026-03-11T14:46:57.943" v="4645" actId="1076"/>
          <ac:picMkLst>
            <pc:docMk/>
            <pc:sldMk cId="393295888" sldId="400"/>
            <ac:picMk id="1026" creationId="{C97934B9-DFF5-4A9A-9D8E-A8B450FC0313}"/>
          </ac:picMkLst>
        </pc:picChg>
        <pc:picChg chg="mod">
          <ac:chgData name="Alar Kuusik" userId="74591674-d045-4717-8c47-528003383b6d" providerId="ADAL" clId="{F5CE40F7-22D3-4F0E-926A-39FC89C1F08E}" dt="2026-03-11T14:38:30.008" v="4639" actId="1076"/>
          <ac:picMkLst>
            <pc:docMk/>
            <pc:sldMk cId="393295888" sldId="400"/>
            <ac:picMk id="7170" creationId="{50ECF4FE-95C6-10B9-0C37-B503C999D681}"/>
          </ac:picMkLst>
        </pc:picChg>
        <pc:picChg chg="del">
          <ac:chgData name="Alar Kuusik" userId="74591674-d045-4717-8c47-528003383b6d" providerId="ADAL" clId="{F5CE40F7-22D3-4F0E-926A-39FC89C1F08E}" dt="2026-03-10T18:45:05.406" v="4136" actId="478"/>
          <ac:picMkLst>
            <pc:docMk/>
            <pc:sldMk cId="393295888" sldId="400"/>
            <ac:picMk id="7172" creationId="{295C76F2-604B-7A0B-A518-C68F3AEE0592}"/>
          </ac:picMkLst>
        </pc:picChg>
      </pc:sldChg>
      <pc:sldChg chg="addSp delSp modSp add">
        <pc:chgData name="Alar Kuusik" userId="74591674-d045-4717-8c47-528003383b6d" providerId="ADAL" clId="{F5CE40F7-22D3-4F0E-926A-39FC89C1F08E}" dt="2026-03-11T15:32:43.488" v="4896" actId="20577"/>
        <pc:sldMkLst>
          <pc:docMk/>
          <pc:sldMk cId="2745002277" sldId="401"/>
        </pc:sldMkLst>
        <pc:spChg chg="mod">
          <ac:chgData name="Alar Kuusik" userId="74591674-d045-4717-8c47-528003383b6d" providerId="ADAL" clId="{F5CE40F7-22D3-4F0E-926A-39FC89C1F08E}" dt="2026-03-10T18:12:22.151" v="2906"/>
          <ac:spMkLst>
            <pc:docMk/>
            <pc:sldMk cId="2745002277" sldId="401"/>
            <ac:spMk id="2" creationId="{00000000-0000-0000-0000-000000000000}"/>
          </ac:spMkLst>
        </pc:spChg>
        <pc:spChg chg="mod">
          <ac:chgData name="Alar Kuusik" userId="74591674-d045-4717-8c47-528003383b6d" providerId="ADAL" clId="{F5CE40F7-22D3-4F0E-926A-39FC89C1F08E}" dt="2026-03-11T15:32:43.488" v="4896" actId="20577"/>
          <ac:spMkLst>
            <pc:docMk/>
            <pc:sldMk cId="2745002277" sldId="401"/>
            <ac:spMk id="3" creationId="{00000000-0000-0000-0000-000000000000}"/>
          </ac:spMkLst>
        </pc:spChg>
        <pc:spChg chg="add del mod">
          <ac:chgData name="Alar Kuusik" userId="74591674-d045-4717-8c47-528003383b6d" providerId="ADAL" clId="{F5CE40F7-22D3-4F0E-926A-39FC89C1F08E}" dt="2026-03-11T15:26:11.499" v="4837" actId="478"/>
          <ac:spMkLst>
            <pc:docMk/>
            <pc:sldMk cId="2745002277" sldId="401"/>
            <ac:spMk id="5" creationId="{58140701-1900-4F48-A48A-762056BF80F8}"/>
          </ac:spMkLst>
        </pc:spChg>
      </pc:sldChg>
      <pc:sldChg chg="add del">
        <pc:chgData name="Alar Kuusik" userId="74591674-d045-4717-8c47-528003383b6d" providerId="ADAL" clId="{F5CE40F7-22D3-4F0E-926A-39FC89C1F08E}" dt="2026-03-10T18:12:04.236" v="2900" actId="2696"/>
        <pc:sldMkLst>
          <pc:docMk/>
          <pc:sldMk cId="3263230383" sldId="401"/>
        </pc:sldMkLst>
      </pc:sldChg>
      <pc:sldChg chg="addSp delSp modSp add">
        <pc:chgData name="Alar Kuusik" userId="74591674-d045-4717-8c47-528003383b6d" providerId="ADAL" clId="{F5CE40F7-22D3-4F0E-926A-39FC89C1F08E}" dt="2026-03-10T18:59:43.739" v="4482" actId="1076"/>
        <pc:sldMkLst>
          <pc:docMk/>
          <pc:sldMk cId="2697613336" sldId="402"/>
        </pc:sldMkLst>
        <pc:spChg chg="del">
          <ac:chgData name="Alar Kuusik" userId="74591674-d045-4717-8c47-528003383b6d" providerId="ADAL" clId="{F5CE40F7-22D3-4F0E-926A-39FC89C1F08E}" dt="2026-03-10T18:25:32.123" v="3307" actId="478"/>
          <ac:spMkLst>
            <pc:docMk/>
            <pc:sldMk cId="2697613336" sldId="402"/>
            <ac:spMk id="6" creationId="{9BCBC561-F25A-4297-979C-F7BD864C1C75}"/>
          </ac:spMkLst>
        </pc:spChg>
        <pc:spChg chg="del">
          <ac:chgData name="Alar Kuusik" userId="74591674-d045-4717-8c47-528003383b6d" providerId="ADAL" clId="{F5CE40F7-22D3-4F0E-926A-39FC89C1F08E}" dt="2026-03-10T18:25:28.106" v="3306" actId="478"/>
          <ac:spMkLst>
            <pc:docMk/>
            <pc:sldMk cId="2697613336" sldId="402"/>
            <ac:spMk id="7" creationId="{2B4FB544-33E9-49A8-A038-56712AE7C4D9}"/>
          </ac:spMkLst>
        </pc:spChg>
        <pc:spChg chg="add mod">
          <ac:chgData name="Alar Kuusik" userId="74591674-d045-4717-8c47-528003383b6d" providerId="ADAL" clId="{F5CE40F7-22D3-4F0E-926A-39FC89C1F08E}" dt="2026-03-10T18:59:43.739" v="4482" actId="1076"/>
          <ac:spMkLst>
            <pc:docMk/>
            <pc:sldMk cId="2697613336" sldId="402"/>
            <ac:spMk id="20" creationId="{126B5BB0-5722-42F9-A9B4-48E1B411FD50}"/>
          </ac:spMkLst>
        </pc:spChg>
        <pc:spChg chg="mod">
          <ac:chgData name="Alar Kuusik" userId="74591674-d045-4717-8c47-528003383b6d" providerId="ADAL" clId="{F5CE40F7-22D3-4F0E-926A-39FC89C1F08E}" dt="2026-03-10T18:44:35.223" v="4133" actId="20577"/>
          <ac:spMkLst>
            <pc:docMk/>
            <pc:sldMk cId="2697613336" sldId="402"/>
            <ac:spMk id="6146" creationId="{00000000-0000-0000-0000-000000000000}"/>
          </ac:spMkLst>
        </pc:spChg>
        <pc:grpChg chg="add mod">
          <ac:chgData name="Alar Kuusik" userId="74591674-d045-4717-8c47-528003383b6d" providerId="ADAL" clId="{F5CE40F7-22D3-4F0E-926A-39FC89C1F08E}" dt="2026-03-10T18:59:37.337" v="4481" actId="1076"/>
          <ac:grpSpMkLst>
            <pc:docMk/>
            <pc:sldMk cId="2697613336" sldId="402"/>
            <ac:grpSpMk id="21" creationId="{27518B51-70B8-458D-9366-803BECD01210}"/>
          </ac:grpSpMkLst>
        </pc:grpChg>
        <pc:picChg chg="add mod">
          <ac:chgData name="Alar Kuusik" userId="74591674-d045-4717-8c47-528003383b6d" providerId="ADAL" clId="{F5CE40F7-22D3-4F0E-926A-39FC89C1F08E}" dt="2026-03-10T18:59:35.667" v="4480" actId="1076"/>
          <ac:picMkLst>
            <pc:docMk/>
            <pc:sldMk cId="2697613336" sldId="402"/>
            <ac:picMk id="19" creationId="{A3100629-D7E1-4009-BB8D-1E8559195193}"/>
          </ac:picMkLst>
        </pc:picChg>
        <pc:picChg chg="del">
          <ac:chgData name="Alar Kuusik" userId="74591674-d045-4717-8c47-528003383b6d" providerId="ADAL" clId="{F5CE40F7-22D3-4F0E-926A-39FC89C1F08E}" dt="2026-03-10T18:58:35.149" v="4433" actId="478"/>
          <ac:picMkLst>
            <pc:docMk/>
            <pc:sldMk cId="2697613336" sldId="402"/>
            <ac:picMk id="1028" creationId="{970CCC28-E4E2-8D0A-1565-E3A366994AEF}"/>
          </ac:picMkLst>
        </pc:picChg>
        <pc:picChg chg="del">
          <ac:chgData name="Alar Kuusik" userId="74591674-d045-4717-8c47-528003383b6d" providerId="ADAL" clId="{F5CE40F7-22D3-4F0E-926A-39FC89C1F08E}" dt="2026-03-10T18:58:38.304" v="4434" actId="478"/>
          <ac:picMkLst>
            <pc:docMk/>
            <pc:sldMk cId="2697613336" sldId="402"/>
            <ac:picMk id="1030" creationId="{73CADAA4-E5DC-67FC-D114-E9BA8DC53547}"/>
          </ac:picMkLst>
        </pc:picChg>
        <pc:picChg chg="del">
          <ac:chgData name="Alar Kuusik" userId="74591674-d045-4717-8c47-528003383b6d" providerId="ADAL" clId="{F5CE40F7-22D3-4F0E-926A-39FC89C1F08E}" dt="2026-03-10T18:57:42.017" v="4429" actId="478"/>
          <ac:picMkLst>
            <pc:docMk/>
            <pc:sldMk cId="2697613336" sldId="402"/>
            <ac:picMk id="4098" creationId="{C8F30FD6-BCB7-0302-05B1-AA37F741722B}"/>
          </ac:picMkLst>
        </pc:picChg>
      </pc:sldChg>
      <pc:sldChg chg="delSp modSp add">
        <pc:chgData name="Alar Kuusik" userId="74591674-d045-4717-8c47-528003383b6d" providerId="ADAL" clId="{F5CE40F7-22D3-4F0E-926A-39FC89C1F08E}" dt="2026-03-10T18:55:39.139" v="4372" actId="478"/>
        <pc:sldMkLst>
          <pc:docMk/>
          <pc:sldMk cId="1985120234" sldId="403"/>
        </pc:sldMkLst>
        <pc:spChg chg="del">
          <ac:chgData name="Alar Kuusik" userId="74591674-d045-4717-8c47-528003383b6d" providerId="ADAL" clId="{F5CE40F7-22D3-4F0E-926A-39FC89C1F08E}" dt="2026-03-10T18:55:39.139" v="4372" actId="478"/>
          <ac:spMkLst>
            <pc:docMk/>
            <pc:sldMk cId="1985120234" sldId="403"/>
            <ac:spMk id="2" creationId="{3BA66AFF-CE51-9993-AE3B-D8DCCC893135}"/>
          </ac:spMkLst>
        </pc:spChg>
        <pc:spChg chg="mod">
          <ac:chgData name="Alar Kuusik" userId="74591674-d045-4717-8c47-528003383b6d" providerId="ADAL" clId="{F5CE40F7-22D3-4F0E-926A-39FC89C1F08E}" dt="2026-03-10T18:55:36.360" v="4371" actId="1076"/>
          <ac:spMkLst>
            <pc:docMk/>
            <pc:sldMk cId="1985120234" sldId="403"/>
            <ac:spMk id="12" creationId="{20C9C402-0CBA-544A-1F17-295960D98C82}"/>
          </ac:spMkLst>
        </pc:spChg>
        <pc:spChg chg="mod">
          <ac:chgData name="Alar Kuusik" userId="74591674-d045-4717-8c47-528003383b6d" providerId="ADAL" clId="{F5CE40F7-22D3-4F0E-926A-39FC89C1F08E}" dt="2026-03-10T18:54:50.712" v="4324" actId="20577"/>
          <ac:spMkLst>
            <pc:docMk/>
            <pc:sldMk cId="1985120234" sldId="403"/>
            <ac:spMk id="8194" creationId="{00000000-0000-0000-0000-000000000000}"/>
          </ac:spMkLst>
        </pc:spChg>
        <pc:picChg chg="del">
          <ac:chgData name="Alar Kuusik" userId="74591674-d045-4717-8c47-528003383b6d" providerId="ADAL" clId="{F5CE40F7-22D3-4F0E-926A-39FC89C1F08E}" dt="2026-03-10T18:55:15.389" v="4325" actId="478"/>
          <ac:picMkLst>
            <pc:docMk/>
            <pc:sldMk cId="1985120234" sldId="403"/>
            <ac:picMk id="7170" creationId="{50ECF4FE-95C6-10B9-0C37-B503C999D681}"/>
          </ac:picMkLst>
        </pc:picChg>
      </pc:sldChg>
      <pc:sldChg chg="addSp delSp modSp add modNotesTx">
        <pc:chgData name="Alar Kuusik" userId="74591674-d045-4717-8c47-528003383b6d" providerId="ADAL" clId="{F5CE40F7-22D3-4F0E-926A-39FC89C1F08E}" dt="2026-03-11T14:38:10.826" v="4638" actId="14100"/>
        <pc:sldMkLst>
          <pc:docMk/>
          <pc:sldMk cId="2942139454" sldId="404"/>
        </pc:sldMkLst>
        <pc:spChg chg="del">
          <ac:chgData name="Alar Kuusik" userId="74591674-d045-4717-8c47-528003383b6d" providerId="ADAL" clId="{F5CE40F7-22D3-4F0E-926A-39FC89C1F08E}" dt="2026-03-11T10:49:22.631" v="4622" actId="478"/>
          <ac:spMkLst>
            <pc:docMk/>
            <pc:sldMk cId="2942139454" sldId="404"/>
            <ac:spMk id="2" creationId="{3BA66AFF-CE51-9993-AE3B-D8DCCC893135}"/>
          </ac:spMkLst>
        </pc:spChg>
        <pc:spChg chg="del">
          <ac:chgData name="Alar Kuusik" userId="74591674-d045-4717-8c47-528003383b6d" providerId="ADAL" clId="{F5CE40F7-22D3-4F0E-926A-39FC89C1F08E}" dt="2026-03-11T11:25:26.113" v="4626" actId="478"/>
          <ac:spMkLst>
            <pc:docMk/>
            <pc:sldMk cId="2942139454" sldId="404"/>
            <ac:spMk id="6" creationId="{8A73B604-CA5D-4662-B6A9-73242A735F01}"/>
          </ac:spMkLst>
        </pc:spChg>
        <pc:picChg chg="add mod">
          <ac:chgData name="Alar Kuusik" userId="74591674-d045-4717-8c47-528003383b6d" providerId="ADAL" clId="{F5CE40F7-22D3-4F0E-926A-39FC89C1F08E}" dt="2026-03-11T14:37:59.387" v="4636" actId="14100"/>
          <ac:picMkLst>
            <pc:docMk/>
            <pc:sldMk cId="2942139454" sldId="404"/>
            <ac:picMk id="3" creationId="{3D2D372E-1AA9-4E18-8BC4-61F73310010D}"/>
          </ac:picMkLst>
        </pc:picChg>
        <pc:picChg chg="add mod">
          <ac:chgData name="Alar Kuusik" userId="74591674-d045-4717-8c47-528003383b6d" providerId="ADAL" clId="{F5CE40F7-22D3-4F0E-926A-39FC89C1F08E}" dt="2026-03-11T14:38:10.826" v="4638" actId="14100"/>
          <ac:picMkLst>
            <pc:docMk/>
            <pc:sldMk cId="2942139454" sldId="404"/>
            <ac:picMk id="5" creationId="{88373305-4767-4F5E-856D-1E62B33792AF}"/>
          </ac:picMkLst>
        </pc:picChg>
        <pc:picChg chg="del">
          <ac:chgData name="Alar Kuusik" userId="74591674-d045-4717-8c47-528003383b6d" providerId="ADAL" clId="{F5CE40F7-22D3-4F0E-926A-39FC89C1F08E}" dt="2026-03-11T10:49:14.757" v="4619" actId="478"/>
          <ac:picMkLst>
            <pc:docMk/>
            <pc:sldMk cId="2942139454" sldId="404"/>
            <ac:picMk id="7170" creationId="{50ECF4FE-95C6-10B9-0C37-B503C999D681}"/>
          </ac:picMkLst>
        </pc:picChg>
      </pc:sldChg>
      <pc:sldChg chg="modSp add">
        <pc:chgData name="Alar Kuusik" userId="74591674-d045-4717-8c47-528003383b6d" providerId="ADAL" clId="{F5CE40F7-22D3-4F0E-926A-39FC89C1F08E}" dt="2026-03-11T15:25:59.203" v="4836" actId="15"/>
        <pc:sldMkLst>
          <pc:docMk/>
          <pc:sldMk cId="242333485" sldId="405"/>
        </pc:sldMkLst>
        <pc:spChg chg="mod">
          <ac:chgData name="Alar Kuusik" userId="74591674-d045-4717-8c47-528003383b6d" providerId="ADAL" clId="{F5CE40F7-22D3-4F0E-926A-39FC89C1F08E}" dt="2026-03-11T15:25:59.203" v="4836" actId="15"/>
          <ac:spMkLst>
            <pc:docMk/>
            <pc:sldMk cId="242333485" sldId="405"/>
            <ac:spMk id="3" creationId="{00000000-0000-0000-0000-000000000000}"/>
          </ac:spMkLst>
        </pc:spChg>
      </pc:sldChg>
    </pc:docChg>
  </pc:docChgLst>
  <pc:docChgLst>
    <pc:chgData name="Alar Kuusik" userId="74591674-d045-4717-8c47-528003383b6d" providerId="ADAL" clId="{1A60D641-E7DB-46E5-B9B5-BCEFC398CC98}"/>
    <pc:docChg chg="undo redo custSel addSld delSld modSld sldOrd modSection">
      <pc:chgData name="Alar Kuusik" userId="74591674-d045-4717-8c47-528003383b6d" providerId="ADAL" clId="{1A60D641-E7DB-46E5-B9B5-BCEFC398CC98}" dt="2025-12-20T11:59:07.850" v="3604" actId="1076"/>
      <pc:docMkLst>
        <pc:docMk/>
      </pc:docMkLst>
      <pc:sldChg chg="modSp">
        <pc:chgData name="Alar Kuusik" userId="74591674-d045-4717-8c47-528003383b6d" providerId="ADAL" clId="{1A60D641-E7DB-46E5-B9B5-BCEFC398CC98}" dt="2025-12-20T11:47:25.771" v="3467" actId="20577"/>
        <pc:sldMkLst>
          <pc:docMk/>
          <pc:sldMk cId="1934799546" sldId="311"/>
        </pc:sldMkLst>
        <pc:spChg chg="mod">
          <ac:chgData name="Alar Kuusik" userId="74591674-d045-4717-8c47-528003383b6d" providerId="ADAL" clId="{1A60D641-E7DB-46E5-B9B5-BCEFC398CC98}" dt="2025-12-20T11:47:25.771" v="3467" actId="20577"/>
          <ac:spMkLst>
            <pc:docMk/>
            <pc:sldMk cId="1934799546" sldId="311"/>
            <ac:spMk id="11" creationId="{00000000-0000-0000-0000-000000000000}"/>
          </ac:spMkLst>
        </pc:spChg>
      </pc:sldChg>
      <pc:sldChg chg="delSp modSp">
        <pc:chgData name="Alar Kuusik" userId="74591674-d045-4717-8c47-528003383b6d" providerId="ADAL" clId="{1A60D641-E7DB-46E5-B9B5-BCEFC398CC98}" dt="2025-12-20T10:45:28.586" v="1382" actId="20577"/>
        <pc:sldMkLst>
          <pc:docMk/>
          <pc:sldMk cId="2280637548" sldId="390"/>
        </pc:sldMkLst>
        <pc:spChg chg="mod">
          <ac:chgData name="Alar Kuusik" userId="74591674-d045-4717-8c47-528003383b6d" providerId="ADAL" clId="{1A60D641-E7DB-46E5-B9B5-BCEFC398CC98}" dt="2025-12-20T10:45:28.586" v="1382" actId="20577"/>
          <ac:spMkLst>
            <pc:docMk/>
            <pc:sldMk cId="2280637548" sldId="390"/>
            <ac:spMk id="3" creationId="{00000000-0000-0000-0000-000000000000}"/>
          </ac:spMkLst>
        </pc:spChg>
        <pc:picChg chg="del">
          <ac:chgData name="Alar Kuusik" userId="74591674-d045-4717-8c47-528003383b6d" providerId="ADAL" clId="{1A60D641-E7DB-46E5-B9B5-BCEFC398CC98}" dt="2025-12-20T09:49:20.684" v="86" actId="478"/>
          <ac:picMkLst>
            <pc:docMk/>
            <pc:sldMk cId="2280637548" sldId="390"/>
            <ac:picMk id="6" creationId="{BE84E5AD-CF81-4999-B8B6-0E1E431BA817}"/>
          </ac:picMkLst>
        </pc:picChg>
      </pc:sldChg>
      <pc:sldChg chg="addSp modSp add">
        <pc:chgData name="Alar Kuusik" userId="74591674-d045-4717-8c47-528003383b6d" providerId="ADAL" clId="{1A60D641-E7DB-46E5-B9B5-BCEFC398CC98}" dt="2025-12-20T11:19:27.334" v="2388" actId="20577"/>
        <pc:sldMkLst>
          <pc:docMk/>
          <pc:sldMk cId="2433576627" sldId="394"/>
        </pc:sldMkLst>
        <pc:spChg chg="mod">
          <ac:chgData name="Alar Kuusik" userId="74591674-d045-4717-8c47-528003383b6d" providerId="ADAL" clId="{1A60D641-E7DB-46E5-B9B5-BCEFC398CC98}" dt="2025-12-20T11:19:27.334" v="2388" actId="20577"/>
          <ac:spMkLst>
            <pc:docMk/>
            <pc:sldMk cId="2433576627" sldId="394"/>
            <ac:spMk id="3" creationId="{00000000-0000-0000-0000-000000000000}"/>
          </ac:spMkLst>
        </pc:spChg>
        <pc:spChg chg="add mod">
          <ac:chgData name="Alar Kuusik" userId="74591674-d045-4717-8c47-528003383b6d" providerId="ADAL" clId="{1A60D641-E7DB-46E5-B9B5-BCEFC398CC98}" dt="2025-12-20T11:17:17.726" v="2295" actId="1076"/>
          <ac:spMkLst>
            <pc:docMk/>
            <pc:sldMk cId="2433576627" sldId="394"/>
            <ac:spMk id="6" creationId="{0F6273FE-B044-411C-BE34-969D2495AB63}"/>
          </ac:spMkLst>
        </pc:spChg>
        <pc:picChg chg="add mod">
          <ac:chgData name="Alar Kuusik" userId="74591674-d045-4717-8c47-528003383b6d" providerId="ADAL" clId="{1A60D641-E7DB-46E5-B9B5-BCEFC398CC98}" dt="2025-12-20T11:17:09.556" v="2293" actId="1076"/>
          <ac:picMkLst>
            <pc:docMk/>
            <pc:sldMk cId="2433576627" sldId="394"/>
            <ac:picMk id="5" creationId="{59F67B2B-7DC1-4E66-9B96-E8FA604F0185}"/>
          </ac:picMkLst>
        </pc:picChg>
      </pc:sldChg>
      <pc:sldChg chg="delSp modSp add">
        <pc:chgData name="Alar Kuusik" userId="74591674-d045-4717-8c47-528003383b6d" providerId="ADAL" clId="{1A60D641-E7DB-46E5-B9B5-BCEFC398CC98}" dt="2025-12-20T11:46:57.781" v="3428" actId="20577"/>
        <pc:sldMkLst>
          <pc:docMk/>
          <pc:sldMk cId="803887515" sldId="395"/>
        </pc:sldMkLst>
        <pc:spChg chg="mod">
          <ac:chgData name="Alar Kuusik" userId="74591674-d045-4717-8c47-528003383b6d" providerId="ADAL" clId="{1A60D641-E7DB-46E5-B9B5-BCEFC398CC98}" dt="2025-12-20T11:46:14.792" v="3376" actId="20577"/>
          <ac:spMkLst>
            <pc:docMk/>
            <pc:sldMk cId="803887515" sldId="395"/>
            <ac:spMk id="2" creationId="{00000000-0000-0000-0000-000000000000}"/>
          </ac:spMkLst>
        </pc:spChg>
        <pc:spChg chg="mod">
          <ac:chgData name="Alar Kuusik" userId="74591674-d045-4717-8c47-528003383b6d" providerId="ADAL" clId="{1A60D641-E7DB-46E5-B9B5-BCEFC398CC98}" dt="2025-12-20T11:46:57.781" v="3428" actId="20577"/>
          <ac:spMkLst>
            <pc:docMk/>
            <pc:sldMk cId="803887515" sldId="395"/>
            <ac:spMk id="3" creationId="{00000000-0000-0000-0000-000000000000}"/>
          </ac:spMkLst>
        </pc:spChg>
        <pc:picChg chg="del">
          <ac:chgData name="Alar Kuusik" userId="74591674-d045-4717-8c47-528003383b6d" providerId="ADAL" clId="{1A60D641-E7DB-46E5-B9B5-BCEFC398CC98}" dt="2025-12-20T11:46:17.964" v="3377" actId="478"/>
          <ac:picMkLst>
            <pc:docMk/>
            <pc:sldMk cId="803887515" sldId="395"/>
            <ac:picMk id="5" creationId="{DDD33B20-946A-49AF-BAED-4E1650CB183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233B-0833-EF40-A4A4-4DDA2CCDF12B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8668B-42F9-8648-A8AF-436CB12C4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76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3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4386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4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161928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/>
              <a:t>Generative</a:t>
            </a:r>
            <a:r>
              <a:rPr lang="et-EE" dirty="0"/>
              <a:t> Models: </a:t>
            </a:r>
            <a:r>
              <a:rPr lang="et-EE" dirty="0" err="1"/>
              <a:t>GANs</a:t>
            </a:r>
            <a:r>
              <a:rPr lang="et-EE" dirty="0"/>
              <a:t>, </a:t>
            </a:r>
            <a:r>
              <a:rPr lang="en-US" b="0" i="0" dirty="0">
                <a:effectLst/>
                <a:latin typeface="__fkGroteskNeue_598ab8"/>
              </a:rPr>
              <a:t>Diffusion Models</a:t>
            </a:r>
            <a:r>
              <a:rPr lang="et-EE" b="0" i="0" dirty="0">
                <a:effectLst/>
                <a:latin typeface="__fkGroteskNeue_598ab8"/>
              </a:rPr>
              <a:t> (</a:t>
            </a:r>
            <a:r>
              <a:rPr lang="et-EE" b="0" i="0" dirty="0" err="1">
                <a:effectLst/>
                <a:latin typeface="__fkGroteskNeue_598ab8"/>
              </a:rPr>
              <a:t>Stable</a:t>
            </a:r>
            <a:r>
              <a:rPr lang="et-EE" b="0" i="0" dirty="0">
                <a:effectLst/>
                <a:latin typeface="__fkGroteskNeue_598ab8"/>
              </a:rPr>
              <a:t> </a:t>
            </a:r>
            <a:r>
              <a:rPr lang="et-EE" b="0" i="0" dirty="0" err="1">
                <a:effectLst/>
                <a:latin typeface="__fkGroteskNeue_598ab8"/>
              </a:rPr>
              <a:t>Diffusion</a:t>
            </a:r>
            <a:r>
              <a:rPr lang="et-EE" b="0" i="0" dirty="0">
                <a:effectLst/>
                <a:latin typeface="__fkGroteskNeue_598ab8"/>
              </a:rPr>
              <a:t>, DALL-E 2, </a:t>
            </a:r>
            <a:r>
              <a:rPr lang="et-EE" b="0" i="0" dirty="0" err="1">
                <a:effectLst/>
                <a:latin typeface="__fkGroteskNeue_598ab8"/>
              </a:rPr>
              <a:t>Imagen</a:t>
            </a:r>
            <a:r>
              <a:rPr lang="et-EE" b="0" i="0" dirty="0">
                <a:effectLst/>
                <a:latin typeface="__fkGroteskNeue_598ab8"/>
              </a:rPr>
              <a:t>)</a:t>
            </a:r>
            <a:endParaRPr lang="et-EE" dirty="0"/>
          </a:p>
          <a:p>
            <a:r>
              <a:rPr lang="et-EE" dirty="0" err="1"/>
              <a:t>Pose</a:t>
            </a:r>
            <a:r>
              <a:rPr lang="et-EE" dirty="0"/>
              <a:t> </a:t>
            </a:r>
            <a:r>
              <a:rPr lang="et-EE" dirty="0" err="1"/>
              <a:t>Estimation</a:t>
            </a:r>
            <a:r>
              <a:rPr lang="et-EE" dirty="0"/>
              <a:t>: </a:t>
            </a:r>
            <a:r>
              <a:rPr lang="et-EE" dirty="0" err="1"/>
              <a:t>OpenPose</a:t>
            </a:r>
            <a:r>
              <a:rPr lang="et-EE" dirty="0"/>
              <a:t>, </a:t>
            </a:r>
            <a:r>
              <a:rPr lang="et-EE" dirty="0" err="1"/>
              <a:t>DeepPose</a:t>
            </a:r>
            <a:r>
              <a:rPr lang="et-EE" dirty="0"/>
              <a:t>, </a:t>
            </a:r>
            <a:r>
              <a:rPr lang="et-EE" dirty="0" err="1"/>
              <a:t>PoseNet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275556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6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63802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err="1"/>
              <a:t>Classification</a:t>
            </a:r>
            <a:r>
              <a:rPr lang="et-EE" dirty="0"/>
              <a:t> </a:t>
            </a:r>
            <a:r>
              <a:rPr lang="et-EE" dirty="0" err="1"/>
              <a:t>Examples</a:t>
            </a:r>
            <a:r>
              <a:rPr lang="et-EE" dirty="0"/>
              <a:t>: </a:t>
            </a:r>
            <a:r>
              <a:rPr lang="et-EE" dirty="0" err="1"/>
              <a:t>ResNet</a:t>
            </a:r>
            <a:r>
              <a:rPr lang="et-EE" dirty="0"/>
              <a:t>, </a:t>
            </a:r>
            <a:r>
              <a:rPr lang="et-EE" dirty="0" err="1"/>
              <a:t>EfficientNet</a:t>
            </a:r>
            <a:r>
              <a:rPr lang="et-EE" dirty="0"/>
              <a:t>, </a:t>
            </a:r>
            <a:r>
              <a:rPr lang="et-EE" dirty="0" err="1"/>
              <a:t>Transformers</a:t>
            </a:r>
            <a:r>
              <a:rPr lang="et-EE" dirty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-EE" dirty="0" err="1"/>
              <a:t>Detection</a:t>
            </a:r>
            <a:r>
              <a:rPr lang="et-EE" dirty="0"/>
              <a:t> </a:t>
            </a:r>
            <a:r>
              <a:rPr lang="et-EE" dirty="0" err="1"/>
              <a:t>Examples</a:t>
            </a:r>
            <a:r>
              <a:rPr lang="et-EE" dirty="0"/>
              <a:t>: </a:t>
            </a:r>
            <a:r>
              <a:rPr lang="en-US" b="0" i="0" dirty="0">
                <a:effectLst/>
                <a:latin typeface="__fkGroteskNeue_598ab8"/>
              </a:rPr>
              <a:t>R-CNN and its variants (Fast R-CNN, Faster R-CNN)</a:t>
            </a:r>
            <a:r>
              <a:rPr lang="et-EE" b="0" i="0" dirty="0">
                <a:effectLst/>
                <a:latin typeface="__fkGroteskNeue_598ab8"/>
              </a:rPr>
              <a:t>, YOLO, SSD, </a:t>
            </a:r>
            <a:r>
              <a:rPr lang="et-EE" b="0" i="0" dirty="0" err="1">
                <a:effectLst/>
                <a:latin typeface="__fkGroteskNeue_598ab8"/>
              </a:rPr>
              <a:t>RetinaNet</a:t>
            </a:r>
            <a:endParaRPr lang="et-EE" b="0" i="0" dirty="0">
              <a:effectLst/>
              <a:latin typeface="__fkGroteskNeue_598ab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t-EE" b="0" i="0" dirty="0" err="1">
                <a:effectLst/>
                <a:latin typeface="__fkGroteskNeue_598ab8"/>
              </a:rPr>
              <a:t>Segmentation</a:t>
            </a:r>
            <a:r>
              <a:rPr lang="et-EE" b="0" i="0" dirty="0">
                <a:effectLst/>
                <a:latin typeface="__fkGroteskNeue_598ab8"/>
              </a:rPr>
              <a:t> </a:t>
            </a:r>
            <a:r>
              <a:rPr lang="et-EE" b="0" i="0" dirty="0" err="1">
                <a:effectLst/>
                <a:latin typeface="__fkGroteskNeue_598ab8"/>
              </a:rPr>
              <a:t>Examples</a:t>
            </a:r>
            <a:r>
              <a:rPr lang="et-EE" b="0" i="0" dirty="0">
                <a:effectLst/>
                <a:latin typeface="__fkGroteskNeue_598ab8"/>
              </a:rPr>
              <a:t>: YOLO </a:t>
            </a:r>
            <a:r>
              <a:rPr lang="et-EE" b="0" i="0" dirty="0" err="1">
                <a:effectLst/>
                <a:latin typeface="__fkGroteskNeue_598ab8"/>
              </a:rPr>
              <a:t>segmentation</a:t>
            </a:r>
            <a:r>
              <a:rPr lang="et-EE" b="0" i="0" dirty="0">
                <a:effectLst/>
                <a:latin typeface="__fkGroteskNeue_598ab8"/>
              </a:rPr>
              <a:t>, </a:t>
            </a:r>
            <a:r>
              <a:rPr lang="et-EE" b="0" i="0" dirty="0" err="1">
                <a:effectLst/>
                <a:latin typeface="__fkGroteskNeue_598ab8"/>
              </a:rPr>
              <a:t>U-Net</a:t>
            </a:r>
            <a:r>
              <a:rPr lang="et-EE" b="0" i="0" dirty="0">
                <a:effectLst/>
                <a:latin typeface="__fkGroteskNeue_598ab8"/>
              </a:rPr>
              <a:t>, </a:t>
            </a:r>
            <a:r>
              <a:rPr lang="et-EE" b="0" i="0" dirty="0" err="1">
                <a:effectLst/>
                <a:latin typeface="__fkGroteskNeue_598ab8"/>
              </a:rPr>
              <a:t>DeepLab</a:t>
            </a:r>
            <a:r>
              <a:rPr lang="et-EE" b="0" i="0" dirty="0">
                <a:effectLst/>
                <a:latin typeface="__fkGroteskNeue_598ab8"/>
              </a:rPr>
              <a:t> and </a:t>
            </a:r>
            <a:r>
              <a:rPr lang="et-EE" b="0" i="0" dirty="0" err="1">
                <a:effectLst/>
                <a:latin typeface="__fkGroteskNeue_598ab8"/>
              </a:rPr>
              <a:t>its</a:t>
            </a:r>
            <a:r>
              <a:rPr lang="et-EE" b="0" i="0" dirty="0">
                <a:effectLst/>
                <a:latin typeface="__fkGroteskNeue_598ab8"/>
              </a:rPr>
              <a:t> </a:t>
            </a:r>
            <a:r>
              <a:rPr lang="et-EE" b="0" i="0" dirty="0" err="1">
                <a:effectLst/>
                <a:latin typeface="__fkGroteskNeue_598ab8"/>
              </a:rPr>
              <a:t>variants</a:t>
            </a:r>
            <a:r>
              <a:rPr lang="et-EE" b="0" i="0" dirty="0">
                <a:effectLst/>
                <a:latin typeface="__fkGroteskNeue_598ab8"/>
              </a:rPr>
              <a:t>, </a:t>
            </a:r>
            <a:r>
              <a:rPr lang="et-EE" b="0" i="0" dirty="0" err="1">
                <a:effectLst/>
                <a:latin typeface="__fkGroteskNeue_598ab8"/>
              </a:rPr>
              <a:t>SegNet</a:t>
            </a:r>
            <a:r>
              <a:rPr lang="et-EE" b="0" i="0" dirty="0">
                <a:effectLst/>
                <a:latin typeface="__fkGroteskNeue_598ab8"/>
              </a:rPr>
              <a:t>, Mask-RCNN</a:t>
            </a:r>
            <a:endParaRPr lang="en-US" b="0" i="0" dirty="0">
              <a:effectLst/>
              <a:latin typeface="__fkGroteskNeue_598ab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7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089522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3D Vision: </a:t>
            </a:r>
            <a:r>
              <a:rPr lang="et-EE" dirty="0" err="1"/>
              <a:t>VoxeNext</a:t>
            </a:r>
            <a:r>
              <a:rPr lang="et-EE" dirty="0"/>
              <a:t>, </a:t>
            </a:r>
            <a:r>
              <a:rPr lang="et-EE" dirty="0" err="1"/>
              <a:t>PointNet</a:t>
            </a:r>
            <a:r>
              <a:rPr lang="et-EE" dirty="0"/>
              <a:t> and </a:t>
            </a:r>
            <a:r>
              <a:rPr lang="et-EE" dirty="0" err="1"/>
              <a:t>PointNet</a:t>
            </a:r>
            <a:r>
              <a:rPr lang="et-EE" dirty="0"/>
              <a:t> ++</a:t>
            </a:r>
          </a:p>
          <a:p>
            <a:r>
              <a:rPr lang="et-EE" dirty="0"/>
              <a:t>VLMS: </a:t>
            </a:r>
            <a:r>
              <a:rPr lang="et-EE" dirty="0" err="1"/>
              <a:t>Florence</a:t>
            </a:r>
            <a:r>
              <a:rPr lang="et-EE" dirty="0"/>
              <a:t> by Microsoft, </a:t>
            </a:r>
            <a:r>
              <a:rPr lang="et-EE" dirty="0" err="1"/>
              <a:t>ChatGPT</a:t>
            </a:r>
            <a:r>
              <a:rPr lang="et-EE" dirty="0"/>
              <a:t> 4 Vision, </a:t>
            </a:r>
            <a:r>
              <a:rPr lang="et-EE" dirty="0" err="1"/>
              <a:t>Gemini</a:t>
            </a:r>
            <a:r>
              <a:rPr lang="et-EE" dirty="0"/>
              <a:t>, Claude, PaliGemma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8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005236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3D Vision: </a:t>
            </a:r>
            <a:r>
              <a:rPr lang="et-EE" dirty="0" err="1"/>
              <a:t>VoxeNext</a:t>
            </a:r>
            <a:r>
              <a:rPr lang="et-EE" dirty="0"/>
              <a:t>, </a:t>
            </a:r>
            <a:r>
              <a:rPr lang="et-EE" dirty="0" err="1"/>
              <a:t>PointNet</a:t>
            </a:r>
            <a:r>
              <a:rPr lang="et-EE" dirty="0"/>
              <a:t> and </a:t>
            </a:r>
            <a:r>
              <a:rPr lang="et-EE" dirty="0" err="1"/>
              <a:t>PointNet</a:t>
            </a:r>
            <a:r>
              <a:rPr lang="et-EE" dirty="0"/>
              <a:t> ++</a:t>
            </a:r>
          </a:p>
          <a:p>
            <a:r>
              <a:rPr lang="et-EE" dirty="0"/>
              <a:t>VLMS: </a:t>
            </a:r>
            <a:r>
              <a:rPr lang="et-EE" dirty="0" err="1"/>
              <a:t>Florence</a:t>
            </a:r>
            <a:r>
              <a:rPr lang="et-EE" dirty="0"/>
              <a:t> by Microsoft, </a:t>
            </a:r>
            <a:r>
              <a:rPr lang="et-EE" dirty="0" err="1"/>
              <a:t>ChatGPT</a:t>
            </a:r>
            <a:r>
              <a:rPr lang="et-EE" dirty="0"/>
              <a:t> 4 Vision, </a:t>
            </a:r>
            <a:r>
              <a:rPr lang="et-EE" dirty="0" err="1"/>
              <a:t>Gemini</a:t>
            </a:r>
            <a:r>
              <a:rPr lang="et-EE" dirty="0"/>
              <a:t>, Claude, PaliGemma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856657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16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33477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3D Vision: </a:t>
            </a:r>
            <a:r>
              <a:rPr lang="et-EE" dirty="0" err="1"/>
              <a:t>VoxeNext</a:t>
            </a:r>
            <a:r>
              <a:rPr lang="et-EE" dirty="0"/>
              <a:t>, </a:t>
            </a:r>
            <a:r>
              <a:rPr lang="et-EE" dirty="0" err="1"/>
              <a:t>PointNet</a:t>
            </a:r>
            <a:r>
              <a:rPr lang="et-EE" dirty="0"/>
              <a:t> and </a:t>
            </a:r>
            <a:r>
              <a:rPr lang="et-EE" dirty="0" err="1"/>
              <a:t>PointNet</a:t>
            </a:r>
            <a:r>
              <a:rPr lang="et-EE" dirty="0"/>
              <a:t> ++</a:t>
            </a:r>
          </a:p>
          <a:p>
            <a:r>
              <a:rPr lang="et-EE" dirty="0"/>
              <a:t>VLMS: </a:t>
            </a:r>
            <a:r>
              <a:rPr lang="et-EE" dirty="0" err="1"/>
              <a:t>Florence</a:t>
            </a:r>
            <a:r>
              <a:rPr lang="et-EE" dirty="0"/>
              <a:t> by Microsoft, </a:t>
            </a:r>
            <a:r>
              <a:rPr lang="et-EE" dirty="0" err="1"/>
              <a:t>ChatGPT</a:t>
            </a:r>
            <a:r>
              <a:rPr lang="et-EE" dirty="0"/>
              <a:t> 4 Vision, </a:t>
            </a:r>
            <a:r>
              <a:rPr lang="et-EE" dirty="0" err="1"/>
              <a:t>Gemini</a:t>
            </a:r>
            <a:r>
              <a:rPr lang="et-EE" dirty="0"/>
              <a:t>, Claude, PaliGemma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17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50652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sp>
          <p:nvSpPr>
            <p:cNvPr id="10" name="Freeform 9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3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66097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942276" y="4472120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/>
              <a:t>Presentation </a:t>
            </a:r>
            <a:r>
              <a:rPr lang="et-EE" sz="3600" dirty="0" err="1"/>
              <a:t>title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64578" y="5791200"/>
            <a:ext cx="4738535" cy="78274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 err="1"/>
              <a:t>Name</a:t>
            </a:r>
            <a:r>
              <a:rPr lang="et-EE" sz="1800" dirty="0"/>
              <a:t> </a:t>
            </a:r>
            <a:r>
              <a:rPr lang="et-EE" sz="1800" dirty="0" err="1"/>
              <a:t>Familyname</a:t>
            </a:r>
            <a:br>
              <a:rPr lang="et-EE" sz="1800" dirty="0"/>
            </a:br>
            <a:r>
              <a:rPr lang="et-EE" sz="1800" dirty="0" err="1"/>
              <a:t>Faculty</a:t>
            </a:r>
            <a:r>
              <a:rPr lang="et-EE" sz="1800" dirty="0"/>
              <a:t> / </a:t>
            </a:r>
            <a:r>
              <a:rPr lang="et-EE" sz="1800" dirty="0" err="1"/>
              <a:t>Insitute</a:t>
            </a:r>
            <a:r>
              <a:rPr lang="et-EE" sz="18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Tallinn</a:t>
            </a:r>
            <a:r>
              <a:rPr lang="et-EE" sz="1800" dirty="0"/>
              <a:t> </a:t>
            </a:r>
            <a:r>
              <a:rPr lang="et-EE" sz="1800" dirty="0" err="1"/>
              <a:t>University</a:t>
            </a:r>
            <a:r>
              <a:rPr lang="et-EE" sz="1800" dirty="0"/>
              <a:t> of </a:t>
            </a:r>
            <a:r>
              <a:rPr lang="et-EE" sz="1800" dirty="0" err="1"/>
              <a:t>Technology</a:t>
            </a:r>
            <a:endParaRPr lang="et-EE" sz="180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42276" y="4961733"/>
            <a:ext cx="8892396" cy="4814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>
                <a:solidFill>
                  <a:schemeClr val="accent1"/>
                </a:solidFill>
              </a:rPr>
              <a:t>On </a:t>
            </a:r>
            <a:r>
              <a:rPr lang="et-EE" sz="3600" dirty="0" err="1">
                <a:solidFill>
                  <a:schemeClr val="accent1"/>
                </a:solidFill>
              </a:rPr>
              <a:t>two</a:t>
            </a:r>
            <a:r>
              <a:rPr lang="et-EE" sz="3600" dirty="0">
                <a:solidFill>
                  <a:schemeClr val="accent1"/>
                </a:solidFill>
              </a:rPr>
              <a:t> </a:t>
            </a:r>
            <a:r>
              <a:rPr lang="et-EE" sz="3600" dirty="0" err="1">
                <a:solidFill>
                  <a:schemeClr val="accent1"/>
                </a:solidFill>
              </a:rPr>
              <a:t>rows</a:t>
            </a:r>
            <a:r>
              <a:rPr lang="et-EE" sz="3600" dirty="0">
                <a:solidFill>
                  <a:schemeClr val="accent1"/>
                </a:solidFill>
              </a:rPr>
              <a:t> </a:t>
            </a:r>
            <a:r>
              <a:rPr lang="et-EE" sz="3600" dirty="0" err="1">
                <a:solidFill>
                  <a:schemeClr val="accent1"/>
                </a:solidFill>
              </a:rPr>
              <a:t>if</a:t>
            </a:r>
            <a:r>
              <a:rPr lang="et-EE" sz="3600" dirty="0">
                <a:solidFill>
                  <a:schemeClr val="accent1"/>
                </a:solidFill>
              </a:rPr>
              <a:t> </a:t>
            </a:r>
            <a:r>
              <a:rPr lang="et-EE" sz="3600" dirty="0" err="1">
                <a:solidFill>
                  <a:schemeClr val="accent1"/>
                </a:solidFill>
              </a:rPr>
              <a:t>necessary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75767" y="6208816"/>
            <a:ext cx="1916097" cy="365125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874374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1628775"/>
            <a:ext cx="10874375" cy="62731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79426" y="2491176"/>
            <a:ext cx="10874374" cy="32778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001D668-8F0A-458E-9F82-30DCE7F465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3799" y="6356350"/>
            <a:ext cx="705195" cy="365125"/>
          </a:xfrm>
        </p:spPr>
        <p:txBody>
          <a:bodyPr/>
          <a:lstStyle>
            <a:lvl1pPr>
              <a:defRPr sz="1400"/>
            </a:lvl1pPr>
          </a:lstStyle>
          <a:p>
            <a:fld id="{65544B27-CF0D-4861-9E95-57641F09AF0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-1" y="1965075"/>
            <a:ext cx="12192000" cy="4892925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3"/>
            <a:ext cx="10159444" cy="16347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2900" dirty="0" err="1">
                <a:solidFill>
                  <a:schemeClr val="tx2"/>
                </a:solidFill>
              </a:rPr>
              <a:t>Intermediate</a:t>
            </a:r>
            <a:r>
              <a:rPr lang="et-EE" altLang="en-US" sz="2900" dirty="0">
                <a:solidFill>
                  <a:schemeClr val="tx2"/>
                </a:solidFill>
              </a:rPr>
              <a:t> </a:t>
            </a:r>
            <a:r>
              <a:rPr lang="et-EE" altLang="en-US" sz="2900" dirty="0" err="1">
                <a:solidFill>
                  <a:schemeClr val="tx2"/>
                </a:solidFill>
              </a:rPr>
              <a:t>slide</a:t>
            </a:r>
            <a:r>
              <a:rPr lang="et-EE" altLang="en-US" sz="2900" dirty="0">
                <a:solidFill>
                  <a:schemeClr val="tx2"/>
                </a:solidFill>
              </a:rPr>
              <a:t> </a:t>
            </a:r>
            <a:r>
              <a:rPr lang="et-EE" altLang="en-US" sz="2900" dirty="0" err="1">
                <a:solidFill>
                  <a:schemeClr val="tx2"/>
                </a:solidFill>
              </a:rPr>
              <a:t>title</a:t>
            </a:r>
            <a:endParaRPr lang="et-EE" altLang="en-US" sz="29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 err="1">
                <a:solidFill>
                  <a:schemeClr val="accent1"/>
                </a:solidFill>
              </a:rPr>
              <a:t>If</a:t>
            </a:r>
            <a:r>
              <a:rPr lang="et-EE" altLang="en-US" sz="2900" dirty="0">
                <a:solidFill>
                  <a:schemeClr val="accent1"/>
                </a:solidFill>
              </a:rPr>
              <a:t> </a:t>
            </a:r>
            <a:r>
              <a:rPr lang="et-EE" altLang="en-US" sz="2900" dirty="0" err="1">
                <a:solidFill>
                  <a:schemeClr val="accent1"/>
                </a:solidFill>
              </a:rPr>
              <a:t>necessary</a:t>
            </a:r>
            <a:r>
              <a:rPr lang="et-EE" altLang="en-US" sz="2900" dirty="0">
                <a:solidFill>
                  <a:schemeClr val="accent1"/>
                </a:solidFill>
              </a:rPr>
              <a:t> on </a:t>
            </a:r>
            <a:r>
              <a:rPr lang="et-EE" altLang="en-US" sz="2900" dirty="0" err="1">
                <a:solidFill>
                  <a:schemeClr val="accent1"/>
                </a:solidFill>
              </a:rPr>
              <a:t>two</a:t>
            </a:r>
            <a:endParaRPr lang="et-EE" altLang="en-US" sz="29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 err="1">
                <a:solidFill>
                  <a:schemeClr val="accent1"/>
                </a:solidFill>
              </a:rPr>
              <a:t>Or</a:t>
            </a:r>
            <a:r>
              <a:rPr lang="et-EE" altLang="en-US" sz="2900" dirty="0">
                <a:solidFill>
                  <a:schemeClr val="accent1"/>
                </a:solidFill>
              </a:rPr>
              <a:t> </a:t>
            </a:r>
            <a:r>
              <a:rPr lang="et-EE" altLang="en-US" sz="2900" dirty="0" err="1">
                <a:solidFill>
                  <a:schemeClr val="accent1"/>
                </a:solidFill>
              </a:rPr>
              <a:t>three</a:t>
            </a:r>
            <a:r>
              <a:rPr lang="et-EE" altLang="en-US" sz="2900" dirty="0">
                <a:solidFill>
                  <a:schemeClr val="accent1"/>
                </a:solidFill>
              </a:rPr>
              <a:t> </a:t>
            </a:r>
            <a:r>
              <a:rPr lang="et-EE" altLang="en-US" sz="2900" dirty="0" err="1">
                <a:solidFill>
                  <a:schemeClr val="accent1"/>
                </a:solidFill>
              </a:rPr>
              <a:t>rows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3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9" y="-23247"/>
            <a:ext cx="12207498" cy="4940618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3884" y="1958640"/>
            <a:ext cx="2447645" cy="1370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403" y="4797922"/>
            <a:ext cx="10159444" cy="16389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n-US" altLang="en-US" dirty="0"/>
              <a:t>TALLINN</a:t>
            </a:r>
            <a:r>
              <a:rPr lang="et-EE" altLang="en-US" dirty="0"/>
              <a:t> UNIVERSITY OF TECHNOLOGY</a:t>
            </a:r>
            <a:endParaRPr lang="en-US" altLang="en-US" dirty="0"/>
          </a:p>
          <a:p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ee</a:t>
            </a:r>
            <a:r>
              <a:rPr lang="et-EE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/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en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_sisupohi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stkülik 7"/>
          <p:cNvSpPr/>
          <p:nvPr userDrawn="1"/>
        </p:nvSpPr>
        <p:spPr>
          <a:xfrm>
            <a:off x="3695733" y="0"/>
            <a:ext cx="58566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2" y="693192"/>
            <a:ext cx="9497747" cy="8636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lang="en-US" sz="3200" b="1" noProof="0" dirty="0">
                <a:solidFill>
                  <a:srgbClr val="94014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8502" y="1545806"/>
            <a:ext cx="9114367" cy="483552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spcBef>
                <a:spcPts val="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spcBef>
                <a:spcPts val="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noProof="0" dirty="0"/>
              <a:t>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noProof="0" dirty="0"/>
              <a:t>Second</a:t>
            </a:r>
            <a:r>
              <a:rPr lang="en-US" dirty="0"/>
              <a:t> level</a:t>
            </a:r>
          </a:p>
          <a:p>
            <a:pPr lvl="2"/>
            <a:r>
              <a:rPr lang="en-US" noProof="0" dirty="0"/>
              <a:t>Third</a:t>
            </a:r>
            <a:r>
              <a:rPr lang="en-US" dirty="0"/>
              <a:t> level</a:t>
            </a:r>
          </a:p>
          <a:p>
            <a:pPr lvl="3"/>
            <a:r>
              <a:rPr lang="en-US" noProof="0" dirty="0"/>
              <a:t>Fourth</a:t>
            </a:r>
            <a:r>
              <a:rPr lang="en-US" dirty="0"/>
              <a:t> level</a:t>
            </a:r>
          </a:p>
          <a:p>
            <a:pPr lvl="4"/>
            <a:r>
              <a:rPr lang="en-US" noProof="0" dirty="0"/>
              <a:t>Fifth </a:t>
            </a:r>
            <a:r>
              <a:rPr lang="en-US" noProof="0" dirty="0" err="1"/>
              <a:t>leve</a:t>
            </a:r>
            <a:r>
              <a:rPr lang="en-US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427606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874374" cy="53974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="1" i="0" cap="sm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</a:t>
            </a:r>
            <a:r>
              <a:rPr lang="en-US"/>
              <a:t>on Two </a:t>
            </a:r>
            <a:r>
              <a:rPr lang="en-US" dirty="0"/>
              <a:t>lines if necessary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3" y="1360163"/>
            <a:ext cx="10874375" cy="4408813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2400" smtClean="0">
                <a:solidFill>
                  <a:srgbClr val="332B60"/>
                </a:solidFill>
              </a:defRPr>
            </a:lvl1pPr>
            <a:lvl2pPr marL="742950" indent="-285750">
              <a:lnSpc>
                <a:spcPct val="100000"/>
              </a:lnSpc>
              <a:spcAft>
                <a:spcPts val="600"/>
              </a:spcAft>
              <a:buClr>
                <a:srgbClr val="E4067E"/>
              </a:buClr>
              <a:buFont typeface="Arial" panose="020B0604020202020204" pitchFamily="34" charset="0"/>
              <a:buChar char="•"/>
              <a:defRPr sz="2000">
                <a:solidFill>
                  <a:srgbClr val="332B60"/>
                </a:solidFill>
              </a:defRPr>
            </a:lvl2pPr>
            <a:lvl3pPr marL="1200150" marR="0" indent="-2857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E4067E"/>
              </a:buClr>
              <a:buSzTx/>
              <a:buFont typeface="Wide Latin" panose="020A0A07050505020404" pitchFamily="18" charset="0"/>
              <a:buChar char="-"/>
              <a:tabLst/>
              <a:defRPr sz="1600">
                <a:solidFill>
                  <a:srgbClr val="332B60"/>
                </a:solidFill>
              </a:defRPr>
            </a:lvl3pPr>
            <a:lvl4pPr marL="1657350" indent="-285750"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n-GB" noProof="0" dirty="0" err="1"/>
              <a:t>gfdfggds</a:t>
            </a:r>
            <a:endParaRPr lang="en-GB" noProof="0" dirty="0"/>
          </a:p>
          <a:p>
            <a:pPr lvl="1"/>
            <a:r>
              <a:rPr lang="en-GB" noProof="0" dirty="0" err="1"/>
              <a:t>gdsgsd</a:t>
            </a:r>
            <a:endParaRPr lang="en-GB" noProof="0" dirty="0"/>
          </a:p>
          <a:p>
            <a:pPr lvl="2"/>
            <a:r>
              <a:rPr lang="en-GB" noProof="0" dirty="0" err="1"/>
              <a:t>gsgfsdsd</a:t>
            </a:r>
            <a:endParaRPr lang="en-GB" noProof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943359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1D668-8F0A-458E-9F82-30DCE7F465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3799" y="6356350"/>
            <a:ext cx="705195" cy="365125"/>
          </a:xfrm>
        </p:spPr>
        <p:txBody>
          <a:bodyPr/>
          <a:lstStyle>
            <a:lvl1pPr>
              <a:defRPr sz="1400"/>
            </a:lvl1pPr>
          </a:lstStyle>
          <a:p>
            <a:fld id="{65544B27-CF0D-4861-9E95-57641F09AF00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2183498" y="3244275"/>
            <a:ext cx="8790444" cy="253088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2144993"/>
            <a:ext cx="8790444" cy="901807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marR="0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37160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Verdana" panose="020B0604030504040204" pitchFamily="34" charset="0"/>
              <a:buNone/>
              <a:tabLst/>
              <a:defRPr/>
            </a:lvl4pPr>
            <a:lvl5pPr>
              <a:defRPr>
                <a:solidFill>
                  <a:srgbClr val="332B60"/>
                </a:solidFill>
              </a:defRPr>
            </a:lvl5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057400" marR="0" lvl="4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3000" marR="0" lvl="2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3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171700" y="162877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6" name="Text Placeholder 1"/>
          <p:cNvSpPr txBox="1">
            <a:spLocks/>
          </p:cNvSpPr>
          <p:nvPr userDrawn="1"/>
        </p:nvSpPr>
        <p:spPr>
          <a:xfrm>
            <a:off x="1836653" y="5972632"/>
            <a:ext cx="3320138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1931F-AAD8-4E00-94BA-12A43BC364D1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92F2FD-0CEB-43AF-9AE2-D1FC30D275F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DDC7F-4270-4FA0-B7EC-3B0CDE70212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3pPr marL="11430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lvl3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0" y="2196270"/>
            <a:ext cx="8964613" cy="357270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CFD41-5699-4800-92D6-7CDC5E9F2E2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7B90A-D1BF-436C-8022-53BB3210E26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A1B9A-57C5-4F0E-A559-E5CAE932950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  <p:sp>
        <p:nvSpPr>
          <p:cNvPr id="10" name="Text Placeholder 1"/>
          <p:cNvSpPr txBox="1">
            <a:spLocks/>
          </p:cNvSpPr>
          <p:nvPr userDrawn="1"/>
        </p:nvSpPr>
        <p:spPr>
          <a:xfrm>
            <a:off x="1836653" y="5972632"/>
            <a:ext cx="3320138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888163" y="549276"/>
            <a:ext cx="4248151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chart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05740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514600" marR="0" lvl="5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971800" marR="0" lvl="6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90069D-360A-42CC-8650-CD2B90C2261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454E2-C684-4408-B1E2-7A3A7F16F9D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3453C-24C5-41C5-B7AA-829894CAE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Text Placeholder 1"/>
          <p:cNvSpPr txBox="1">
            <a:spLocks/>
          </p:cNvSpPr>
          <p:nvPr userDrawn="1"/>
        </p:nvSpPr>
        <p:spPr>
          <a:xfrm>
            <a:off x="1836653" y="5972632"/>
            <a:ext cx="3320138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6888163" y="549276"/>
            <a:ext cx="4248151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019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3000" indent="-22860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05740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514600" marR="0" lvl="5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marL="2971800" marR="0" lvl="6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0"/>
            <a:endParaRPr lang="et-E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6087B5-7C75-4969-AAA7-909584AB43A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F6E396-2383-46E2-8C97-14BF807105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A38CA-DF74-4C73-852C-ABF5B51377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  <p:sp>
        <p:nvSpPr>
          <p:cNvPr id="11" name="Text Placeholder 1"/>
          <p:cNvSpPr txBox="1">
            <a:spLocks/>
          </p:cNvSpPr>
          <p:nvPr userDrawn="1"/>
        </p:nvSpPr>
        <p:spPr>
          <a:xfrm>
            <a:off x="1836653" y="5972632"/>
            <a:ext cx="3320138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89"/>
            <a:ext cx="4351731" cy="57076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88164" y="5204389"/>
            <a:ext cx="4248542" cy="57076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 hasCustomPrompt="1"/>
          </p:nvPr>
        </p:nvSpPr>
        <p:spPr>
          <a:xfrm>
            <a:off x="2171701" y="1628776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diagram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diagram</a:t>
            </a:r>
            <a:endParaRPr lang="en-US" noProof="0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E7DAC-166A-4FBB-BE03-BA8D4CC8E9C4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54610-AF7C-45A7-9583-B44D64B5014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D74D9-0242-406A-ACCA-AD1AD7BB945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  <p:sp>
        <p:nvSpPr>
          <p:cNvPr id="12" name="Text Placeholder 1"/>
          <p:cNvSpPr txBox="1">
            <a:spLocks/>
          </p:cNvSpPr>
          <p:nvPr userDrawn="1"/>
        </p:nvSpPr>
        <p:spPr>
          <a:xfrm>
            <a:off x="1836653" y="5972632"/>
            <a:ext cx="3320138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2171700" y="549276"/>
            <a:ext cx="5109317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7511753" y="3459344"/>
            <a:ext cx="3624561" cy="230963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 hasCustomPrompt="1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picture</a:t>
            </a:r>
            <a:endParaRPr lang="en-US" noProof="0" dirty="0"/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FF35C7-EF3D-455E-866A-441F4248836E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DC3C3-A9E6-47B2-B6A2-CF54F59A9A0A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E424CD-5347-48B9-A57E-300BF3B04C2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  <p:sp>
        <p:nvSpPr>
          <p:cNvPr id="12" name="Text Placeholder 1"/>
          <p:cNvSpPr txBox="1">
            <a:spLocks/>
          </p:cNvSpPr>
          <p:nvPr userDrawn="1"/>
        </p:nvSpPr>
        <p:spPr>
          <a:xfrm>
            <a:off x="1836653" y="5972632"/>
            <a:ext cx="3320138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Presentation title on </a:t>
            </a:r>
          </a:p>
          <a:p>
            <a:pPr lvl="0"/>
            <a:r>
              <a:rPr lang="en-US" dirty="0"/>
              <a:t>two lines if necessary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28776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BA5ED-D7D9-46E0-A29F-41019FF2C0F5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8907101" y="6356350"/>
            <a:ext cx="155448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39B8C-A05E-4EFB-A1A6-02F7B2DAAB2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4605278" y="635634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D271-CA8A-430F-9E79-66C41D73364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334" y="5907383"/>
            <a:ext cx="1085205" cy="648000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6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P</a:t>
            </a:r>
            <a:r>
              <a:rPr lang="et-EE" dirty="0"/>
              <a:t>RESENTATION TITLE </a:t>
            </a:r>
            <a:br>
              <a:rPr lang="et-EE" dirty="0"/>
            </a:br>
            <a:r>
              <a:rPr lang="et-EE" dirty="0"/>
              <a:t>ON TWO LINES IF NECESSARY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6291"/>
            <a:ext cx="10515600" cy="4027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72CC5-1C10-475D-942C-1CD384BDA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48604" y="6356350"/>
            <a:ext cx="705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44B27-CF0D-4861-9E95-57641F09AF00}" type="slidenum">
              <a:rPr lang="et-EE" smtClean="0"/>
              <a:t>‹#›</a:t>
            </a:fld>
            <a:endParaRPr lang="et-EE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698624" y="5950290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"/>
          <p:cNvSpPr txBox="1">
            <a:spLocks/>
          </p:cNvSpPr>
          <p:nvPr userDrawn="1"/>
        </p:nvSpPr>
        <p:spPr>
          <a:xfrm>
            <a:off x="1836653" y="6147764"/>
            <a:ext cx="313938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UNIVERSITY OF TECHNOLOGY</a:t>
            </a:r>
            <a:endParaRPr lang="en-US" altLang="en-US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9" r:id="rId11"/>
    <p:sldLayoutId id="2147483920" r:id="rId12"/>
    <p:sldLayoutId id="2147483922" r:id="rId13"/>
  </p:sldLayoutIdLst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="1" kern="1200" baseline="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85750" indent="-28575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Wingdings" panose="05000000000000000000" pitchFamily="2" charset="2"/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4067E"/>
        </a:buClr>
        <a:buSzTx/>
        <a:buFont typeface="Wingdings" panose="05000000000000000000" pitchFamily="2" charset="2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4067E"/>
        </a:buClr>
        <a:buSzTx/>
        <a:buFont typeface="Wingdings" panose="05000000000000000000" pitchFamily="2" charset="2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marR="0" indent="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rgbClr val="E4067E"/>
        </a:buClr>
        <a:buSzTx/>
        <a:buFont typeface="Wingdings" panose="05000000000000000000" pitchFamily="2" charset="2"/>
        <a:buNone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F7E22F6-D7D4-4640-887B-D7009447C3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t="736" r="4447" b="-1774"/>
          <a:stretch/>
        </p:blipFill>
        <p:spPr>
          <a:xfrm>
            <a:off x="-1" y="-571451"/>
            <a:ext cx="12191998" cy="668678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" y="3187339"/>
            <a:ext cx="12192000" cy="4780826"/>
            <a:chOff x="-1" y="2386355"/>
            <a:chExt cx="12192000" cy="4899359"/>
          </a:xfrm>
        </p:grpSpPr>
        <p:sp>
          <p:nvSpPr>
            <p:cNvPr id="10" name="Freeform 9"/>
            <p:cNvSpPr/>
            <p:nvPr/>
          </p:nvSpPr>
          <p:spPr>
            <a:xfrm>
              <a:off x="-1" y="3740401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555" y="2386355"/>
              <a:ext cx="2447645" cy="1370680"/>
            </a:xfrm>
            <a:prstGeom prst="rect">
              <a:avLst/>
            </a:prstGeom>
          </p:spPr>
        </p:pic>
      </p:grpSp>
      <p:sp>
        <p:nvSpPr>
          <p:cNvPr id="11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953640" y="4802459"/>
            <a:ext cx="11238357" cy="707313"/>
          </a:xfrm>
        </p:spPr>
        <p:txBody>
          <a:bodyPr/>
          <a:lstStyle/>
          <a:p>
            <a:pPr algn="ctr"/>
            <a:r>
              <a:rPr lang="fi-FI" cap="small" dirty="0" err="1"/>
              <a:t>Pildituvastuse</a:t>
            </a:r>
            <a:r>
              <a:rPr lang="fi-FI" cap="small" dirty="0"/>
              <a:t> ja </a:t>
            </a:r>
            <a:r>
              <a:rPr lang="fi-FI" cap="small" dirty="0" err="1"/>
              <a:t>visuaalkeelemudelite</a:t>
            </a:r>
            <a:r>
              <a:rPr lang="fi-FI" cap="small" dirty="0"/>
              <a:t> </a:t>
            </a:r>
            <a:r>
              <a:rPr lang="fi-FI" cap="small" dirty="0" err="1"/>
              <a:t>rakendamine</a:t>
            </a:r>
            <a:r>
              <a:rPr lang="fi-FI" cap="small" dirty="0"/>
              <a:t> </a:t>
            </a:r>
            <a:r>
              <a:rPr lang="fi-FI" cap="small" dirty="0" err="1"/>
              <a:t>tööohutuse</a:t>
            </a:r>
            <a:r>
              <a:rPr lang="fi-FI" cap="small" dirty="0"/>
              <a:t> </a:t>
            </a:r>
            <a:r>
              <a:rPr lang="fi-FI" cap="small" dirty="0" err="1"/>
              <a:t>tagamisel</a:t>
            </a:r>
            <a:endParaRPr lang="et-EE" cap="small" dirty="0"/>
          </a:p>
          <a:p>
            <a:pPr algn="ctr"/>
            <a:r>
              <a:rPr lang="et-EE" sz="1800" cap="small" dirty="0"/>
              <a:t>12.03.2026</a:t>
            </a:r>
          </a:p>
          <a:p>
            <a:pPr algn="ctr"/>
            <a:r>
              <a:rPr lang="et-EE" sz="2000" b="0" cap="small" dirty="0">
                <a:solidFill>
                  <a:schemeClr val="tx1"/>
                </a:solidFill>
              </a:rPr>
              <a:t>Alar Kuusik</a:t>
            </a:r>
          </a:p>
          <a:p>
            <a:pPr algn="ctr"/>
            <a:r>
              <a:rPr lang="et-EE" sz="2000" b="0" cap="small" dirty="0">
                <a:solidFill>
                  <a:schemeClr val="tx1"/>
                </a:solidFill>
              </a:rPr>
              <a:t>ÕÜF11, </a:t>
            </a:r>
            <a:r>
              <a:rPr lang="et-EE" sz="2000" b="0" cap="small" dirty="0" err="1">
                <a:solidFill>
                  <a:schemeClr val="tx1"/>
                </a:solidFill>
              </a:rPr>
              <a:t>AIoT</a:t>
            </a:r>
            <a:r>
              <a:rPr lang="et-EE" sz="2000" b="0" cap="small" dirty="0">
                <a:solidFill>
                  <a:schemeClr val="tx1"/>
                </a:solidFill>
              </a:rPr>
              <a:t>*5G – Tehisintellekt, andmete servtöötlus ja </a:t>
            </a:r>
            <a:r>
              <a:rPr lang="et-EE" sz="2000" b="0" cap="small" dirty="0" err="1">
                <a:solidFill>
                  <a:schemeClr val="tx1"/>
                </a:solidFill>
              </a:rPr>
              <a:t>IoT</a:t>
            </a:r>
            <a:r>
              <a:rPr lang="et-EE" sz="2000" b="0" cap="small" dirty="0">
                <a:solidFill>
                  <a:schemeClr val="tx1"/>
                </a:solidFill>
              </a:rPr>
              <a:t> lahendused hajussüsteemides</a:t>
            </a:r>
          </a:p>
          <a:p>
            <a:pPr algn="ctr"/>
            <a:endParaRPr lang="en-US" sz="2000" b="0" cap="smal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9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3" y="549275"/>
            <a:ext cx="11436959" cy="539749"/>
          </a:xfrm>
        </p:spPr>
        <p:txBody>
          <a:bodyPr/>
          <a:lstStyle/>
          <a:p>
            <a:r>
              <a:rPr lang="et-EE" dirty="0"/>
              <a:t>Kokkupõrkeohu tuvastamine tootmistsehhis (näide 1)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9423" y="1224593"/>
            <a:ext cx="11436959" cy="4408813"/>
          </a:xfrm>
        </p:spPr>
        <p:txBody>
          <a:bodyPr/>
          <a:lstStyle/>
          <a:p>
            <a:r>
              <a:rPr lang="et-EE" sz="2000" dirty="0"/>
              <a:t>Tarkvara väljund: </a:t>
            </a:r>
          </a:p>
          <a:p>
            <a:pPr lvl="1"/>
            <a:r>
              <a:rPr lang="en-US" sz="1600" dirty="0"/>
              <a:t>0:04:39,65.08211088863264,Moving Hook (with chain) too close to a person (</a:t>
            </a:r>
            <a:r>
              <a:rPr lang="en-US" sz="1600" dirty="0" err="1"/>
              <a:t>dangerous_events</a:t>
            </a:r>
            <a:r>
              <a:rPr lang="en-US" sz="1600" dirty="0"/>
              <a:t>/event_282),279.41450000000003</a:t>
            </a:r>
            <a:endParaRPr lang="et-EE" sz="1600" dirty="0"/>
          </a:p>
          <a:p>
            <a:pPr marL="0" indent="0">
              <a:buNone/>
            </a:pPr>
            <a:endParaRPr lang="et-EE" sz="2000" dirty="0"/>
          </a:p>
          <a:p>
            <a:endParaRPr lang="et-E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pPr/>
              <a:t>10</a:t>
            </a:fld>
            <a:endParaRPr lang="et-E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40701-1900-4F48-A48A-762056BF80F8}"/>
              </a:ext>
            </a:extLst>
          </p:cNvPr>
          <p:cNvSpPr txBox="1"/>
          <p:nvPr/>
        </p:nvSpPr>
        <p:spPr>
          <a:xfrm>
            <a:off x="3827269" y="3753706"/>
            <a:ext cx="272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TSEHHI VIDEO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2333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7888937" cy="755228"/>
          </a:xfrm>
        </p:spPr>
        <p:txBody>
          <a:bodyPr/>
          <a:lstStyle/>
          <a:p>
            <a:r>
              <a:rPr lang="et-EE" sz="2400" dirty="0"/>
              <a:t>Andmetöötlus pilves või kohapeal?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B7776C-1E2C-4FEF-85C4-0354139C26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11</a:t>
            </a:fld>
            <a:endParaRPr lang="et-EE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6DC6DAB-9FAF-5153-1823-A611DB74FDF8}"/>
              </a:ext>
            </a:extLst>
          </p:cNvPr>
          <p:cNvGrpSpPr/>
          <p:nvPr/>
        </p:nvGrpSpPr>
        <p:grpSpPr>
          <a:xfrm>
            <a:off x="2819267" y="1525367"/>
            <a:ext cx="4315275" cy="3006519"/>
            <a:chOff x="2819267" y="1525367"/>
            <a:chExt cx="5269656" cy="3519120"/>
          </a:xfrm>
        </p:grpSpPr>
        <p:pic>
          <p:nvPicPr>
            <p:cNvPr id="1028" name="Picture 4" descr="HAWE Factory | Architect Magazine">
              <a:extLst>
                <a:ext uri="{FF2B5EF4-FFF2-40B4-BE49-F238E27FC236}">
                  <a16:creationId xmlns:a16="http://schemas.microsoft.com/office/drawing/2014/main" id="{970CCC28-E4E2-8D0A-1565-E3A366994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267" y="1525367"/>
              <a:ext cx="5269656" cy="351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Provempaq - Tambos de Plástico en Hermosillo">
              <a:extLst>
                <a:ext uri="{FF2B5EF4-FFF2-40B4-BE49-F238E27FC236}">
                  <a16:creationId xmlns:a16="http://schemas.microsoft.com/office/drawing/2014/main" id="{73CADAA4-E5DC-67FC-D114-E9BA8DC53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271" y="3284927"/>
              <a:ext cx="2110153" cy="158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444E43C-FCEF-0944-CB84-2224CEDF9413}"/>
              </a:ext>
            </a:extLst>
          </p:cNvPr>
          <p:cNvGrpSpPr/>
          <p:nvPr/>
        </p:nvGrpSpPr>
        <p:grpSpPr>
          <a:xfrm>
            <a:off x="8368362" y="1304503"/>
            <a:ext cx="3474077" cy="1209039"/>
            <a:chOff x="6164291" y="1399554"/>
            <a:chExt cx="3544755" cy="997094"/>
          </a:xfrm>
        </p:grpSpPr>
        <p:pic>
          <p:nvPicPr>
            <p:cNvPr id="3" name="Picture 6" descr="Premium Vector | CCTV camera icon logo vector design template">
              <a:extLst>
                <a:ext uri="{FF2B5EF4-FFF2-40B4-BE49-F238E27FC236}">
                  <a16:creationId xmlns:a16="http://schemas.microsoft.com/office/drawing/2014/main" id="{EE7B8F78-43DE-90CA-3F58-361B7183CF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91" y="1440261"/>
              <a:ext cx="956387" cy="95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2" descr="AWS Keeps Trucking As Amazon Crushes Expectations">
              <a:extLst>
                <a:ext uri="{FF2B5EF4-FFF2-40B4-BE49-F238E27FC236}">
                  <a16:creationId xmlns:a16="http://schemas.microsoft.com/office/drawing/2014/main" id="{3EB1CBC4-317B-C54C-036D-C728B6F440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9588" y="1399554"/>
              <a:ext cx="1329458" cy="997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CA8723-0BCA-67A3-9701-32894351D1EE}"/>
                </a:ext>
              </a:extLst>
            </p:cNvPr>
            <p:cNvCxnSpPr>
              <a:cxnSpLocks/>
            </p:cNvCxnSpPr>
            <p:nvPr/>
          </p:nvCxnSpPr>
          <p:spPr>
            <a:xfrm>
              <a:off x="7374001" y="1964661"/>
              <a:ext cx="7992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A309DB3-7B6C-A3B1-44FF-DFA0682CC5F7}"/>
              </a:ext>
            </a:extLst>
          </p:cNvPr>
          <p:cNvCxnSpPr>
            <a:cxnSpLocks/>
          </p:cNvCxnSpPr>
          <p:nvPr/>
        </p:nvCxnSpPr>
        <p:spPr>
          <a:xfrm>
            <a:off x="11151488" y="2397907"/>
            <a:ext cx="0" cy="780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C677AA-7984-AEC6-8BE2-762189841EFD}"/>
              </a:ext>
            </a:extLst>
          </p:cNvPr>
          <p:cNvGrpSpPr/>
          <p:nvPr/>
        </p:nvGrpSpPr>
        <p:grpSpPr>
          <a:xfrm>
            <a:off x="10184169" y="3469638"/>
            <a:ext cx="1934638" cy="2124497"/>
            <a:chOff x="10376189" y="3429000"/>
            <a:chExt cx="1629550" cy="1629550"/>
          </a:xfrm>
        </p:grpSpPr>
        <p:pic>
          <p:nvPicPr>
            <p:cNvPr id="3074" name="Picture 2" descr="Smartphone icon png, Picture #2234456 smartphone icon png">
              <a:extLst>
                <a:ext uri="{FF2B5EF4-FFF2-40B4-BE49-F238E27FC236}">
                  <a16:creationId xmlns:a16="http://schemas.microsoft.com/office/drawing/2014/main" id="{9A15CF8C-8872-3908-E179-0A7A3D8CE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6189" y="3429000"/>
              <a:ext cx="1629550" cy="162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85B4E29-FFB9-A97D-B8BA-4886686EC58A}"/>
                </a:ext>
              </a:extLst>
            </p:cNvPr>
            <p:cNvGrpSpPr/>
            <p:nvPr/>
          </p:nvGrpSpPr>
          <p:grpSpPr>
            <a:xfrm>
              <a:off x="10830562" y="3758335"/>
              <a:ext cx="723263" cy="970879"/>
              <a:chOff x="2819267" y="1525367"/>
              <a:chExt cx="4956541" cy="3519120"/>
            </a:xfrm>
          </p:grpSpPr>
          <p:pic>
            <p:nvPicPr>
              <p:cNvPr id="11" name="Picture 4" descr="HAWE Factory | Architect Magazine">
                <a:extLst>
                  <a:ext uri="{FF2B5EF4-FFF2-40B4-BE49-F238E27FC236}">
                    <a16:creationId xmlns:a16="http://schemas.microsoft.com/office/drawing/2014/main" id="{521251F7-5DDD-0CF4-1BF5-265866668B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267" y="1525367"/>
                <a:ext cx="4956541" cy="351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6" descr="Provempaq - Tambos de Plástico en Hermosillo">
                <a:extLst>
                  <a:ext uri="{FF2B5EF4-FFF2-40B4-BE49-F238E27FC236}">
                    <a16:creationId xmlns:a16="http://schemas.microsoft.com/office/drawing/2014/main" id="{440211DD-31FF-597C-2889-39D0B45EF3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0271" y="3284927"/>
                <a:ext cx="2110153" cy="1582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1AC9C791-3C38-4499-ADB8-00C6A8A61A93}"/>
              </a:ext>
            </a:extLst>
          </p:cNvPr>
          <p:cNvSpPr/>
          <p:nvPr/>
        </p:nvSpPr>
        <p:spPr>
          <a:xfrm>
            <a:off x="479426" y="4724205"/>
            <a:ext cx="532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Probleem 1: sõltuvus sidekanalist (töökiirus ja –kindlus)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10F432-4B61-4B26-A05A-AC665844C699}"/>
              </a:ext>
            </a:extLst>
          </p:cNvPr>
          <p:cNvSpPr/>
          <p:nvPr/>
        </p:nvSpPr>
        <p:spPr>
          <a:xfrm>
            <a:off x="479424" y="5110027"/>
            <a:ext cx="2886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Probleem 2: andmelekke oht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9473CE-C606-42F0-85A4-2009194F0716}"/>
              </a:ext>
            </a:extLst>
          </p:cNvPr>
          <p:cNvSpPr/>
          <p:nvPr/>
        </p:nvSpPr>
        <p:spPr>
          <a:xfrm>
            <a:off x="479423" y="5481230"/>
            <a:ext cx="304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Probleem 3: pilveteenuse hind</a:t>
            </a:r>
          </a:p>
        </p:txBody>
      </p:sp>
    </p:spTree>
    <p:extLst>
      <p:ext uri="{BB962C8B-B14F-4D97-AF65-F5344CB8AC3E}">
        <p14:creationId xmlns:p14="http://schemas.microsoft.com/office/powerpoint/2010/main" val="133241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8028471" cy="755228"/>
          </a:xfrm>
        </p:spPr>
        <p:txBody>
          <a:bodyPr/>
          <a:lstStyle/>
          <a:p>
            <a:r>
              <a:rPr lang="et-EE" sz="2400" dirty="0"/>
              <a:t>Andmetöötlus pilves või kohapeal?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B7776C-1E2C-4FEF-85C4-0354139C26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12</a:t>
            </a:fld>
            <a:endParaRPr lang="et-E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9A1929-783C-40F4-840A-FE2F095226B7}"/>
              </a:ext>
            </a:extLst>
          </p:cNvPr>
          <p:cNvCxnSpPr>
            <a:cxnSpLocks/>
          </p:cNvCxnSpPr>
          <p:nvPr/>
        </p:nvCxnSpPr>
        <p:spPr>
          <a:xfrm>
            <a:off x="11151488" y="2397907"/>
            <a:ext cx="0" cy="780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77187D-F0B0-66DA-EA5E-3836DBBF309A}"/>
              </a:ext>
            </a:extLst>
          </p:cNvPr>
          <p:cNvGrpSpPr/>
          <p:nvPr/>
        </p:nvGrpSpPr>
        <p:grpSpPr>
          <a:xfrm>
            <a:off x="10184169" y="3469638"/>
            <a:ext cx="1934638" cy="2124497"/>
            <a:chOff x="10376189" y="3429000"/>
            <a:chExt cx="1629550" cy="1629550"/>
          </a:xfrm>
        </p:grpSpPr>
        <p:pic>
          <p:nvPicPr>
            <p:cNvPr id="15" name="Picture 2" descr="Smartphone icon png, Picture #2234456 smartphone icon png">
              <a:extLst>
                <a:ext uri="{FF2B5EF4-FFF2-40B4-BE49-F238E27FC236}">
                  <a16:creationId xmlns:a16="http://schemas.microsoft.com/office/drawing/2014/main" id="{AE3698C2-E1A8-F472-5880-F8F43F063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6189" y="3429000"/>
              <a:ext cx="1629550" cy="162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61151A-CB19-335E-EEFD-AFECB7CA4F8C}"/>
                </a:ext>
              </a:extLst>
            </p:cNvPr>
            <p:cNvGrpSpPr/>
            <p:nvPr/>
          </p:nvGrpSpPr>
          <p:grpSpPr>
            <a:xfrm>
              <a:off x="10830562" y="3758335"/>
              <a:ext cx="723263" cy="970879"/>
              <a:chOff x="2819267" y="1525367"/>
              <a:chExt cx="4956541" cy="3519120"/>
            </a:xfrm>
          </p:grpSpPr>
          <p:pic>
            <p:nvPicPr>
              <p:cNvPr id="17" name="Picture 4" descr="HAWE Factory | Architect Magazine">
                <a:extLst>
                  <a:ext uri="{FF2B5EF4-FFF2-40B4-BE49-F238E27FC236}">
                    <a16:creationId xmlns:a16="http://schemas.microsoft.com/office/drawing/2014/main" id="{AE9DA84A-6694-D5E7-CEAD-96558817FB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267" y="1525367"/>
                <a:ext cx="4956541" cy="351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Provempaq - Tambos de Plástico en Hermosillo">
                <a:extLst>
                  <a:ext uri="{FF2B5EF4-FFF2-40B4-BE49-F238E27FC236}">
                    <a16:creationId xmlns:a16="http://schemas.microsoft.com/office/drawing/2014/main" id="{0CD997EC-0E9F-0022-061A-036C63B6D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0271" y="3284927"/>
                <a:ext cx="2110153" cy="1582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6A2117-D323-49E3-856F-1D77667E831B}"/>
              </a:ext>
            </a:extLst>
          </p:cNvPr>
          <p:cNvGrpSpPr/>
          <p:nvPr/>
        </p:nvGrpSpPr>
        <p:grpSpPr>
          <a:xfrm>
            <a:off x="2819267" y="1525367"/>
            <a:ext cx="4315275" cy="3006519"/>
            <a:chOff x="2819267" y="1525367"/>
            <a:chExt cx="5269656" cy="3519120"/>
          </a:xfrm>
        </p:grpSpPr>
        <p:pic>
          <p:nvPicPr>
            <p:cNvPr id="23" name="Picture 4" descr="HAWE Factory | Architect Magazine">
              <a:extLst>
                <a:ext uri="{FF2B5EF4-FFF2-40B4-BE49-F238E27FC236}">
                  <a16:creationId xmlns:a16="http://schemas.microsoft.com/office/drawing/2014/main" id="{110593C9-F561-413C-89A9-2DF6DC0E5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267" y="1525367"/>
              <a:ext cx="5269656" cy="351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6" descr="Provempaq - Tambos de Plástico en Hermosillo">
              <a:extLst>
                <a:ext uri="{FF2B5EF4-FFF2-40B4-BE49-F238E27FC236}">
                  <a16:creationId xmlns:a16="http://schemas.microsoft.com/office/drawing/2014/main" id="{6641984C-595A-4378-AC23-18FB7FD8F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271" y="3284927"/>
              <a:ext cx="2110153" cy="158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D369403-C634-41C0-8FAA-348F5AD777B7}"/>
              </a:ext>
            </a:extLst>
          </p:cNvPr>
          <p:cNvGrpSpPr/>
          <p:nvPr/>
        </p:nvGrpSpPr>
        <p:grpSpPr>
          <a:xfrm>
            <a:off x="8368362" y="1304503"/>
            <a:ext cx="3474077" cy="1209039"/>
            <a:chOff x="6164291" y="1399554"/>
            <a:chExt cx="3544755" cy="997094"/>
          </a:xfrm>
        </p:grpSpPr>
        <p:pic>
          <p:nvPicPr>
            <p:cNvPr id="26" name="Picture 6" descr="Premium Vector | CCTV camera icon logo vector design template">
              <a:extLst>
                <a:ext uri="{FF2B5EF4-FFF2-40B4-BE49-F238E27FC236}">
                  <a16:creationId xmlns:a16="http://schemas.microsoft.com/office/drawing/2014/main" id="{D1FFD68E-D8AA-49ED-A9FD-419EA0E8D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4291" y="1440261"/>
              <a:ext cx="956387" cy="956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AWS Keeps Trucking As Amazon Crushes Expectations">
              <a:extLst>
                <a:ext uri="{FF2B5EF4-FFF2-40B4-BE49-F238E27FC236}">
                  <a16:creationId xmlns:a16="http://schemas.microsoft.com/office/drawing/2014/main" id="{3626E6D8-23F5-4AF9-B76D-4B6C21F6E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9588" y="1399554"/>
              <a:ext cx="1329458" cy="997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C3B7A9B-3671-4AEB-BD80-EFFF436B115C}"/>
                </a:ext>
              </a:extLst>
            </p:cNvPr>
            <p:cNvCxnSpPr>
              <a:cxnSpLocks/>
            </p:cNvCxnSpPr>
            <p:nvPr/>
          </p:nvCxnSpPr>
          <p:spPr>
            <a:xfrm>
              <a:off x="7374001" y="1964661"/>
              <a:ext cx="79926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98" name="Picture 2" descr="Jetson Orin Nano Developer Kit User Guide - How-to | NVIDIA Developer">
            <a:extLst>
              <a:ext uri="{FF2B5EF4-FFF2-40B4-BE49-F238E27FC236}">
                <a16:creationId xmlns:a16="http://schemas.microsoft.com/office/drawing/2014/main" id="{C8F30FD6-BCB7-0302-05B1-AA37F7417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14" y="1355768"/>
            <a:ext cx="1566548" cy="11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1316BC0-7927-4425-806B-D1F7BCA15D0E}"/>
              </a:ext>
            </a:extLst>
          </p:cNvPr>
          <p:cNvSpPr/>
          <p:nvPr/>
        </p:nvSpPr>
        <p:spPr>
          <a:xfrm>
            <a:off x="479426" y="4724205"/>
            <a:ext cx="4230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Probleem 1: keelemudeli keerukuse piirang</a:t>
            </a:r>
          </a:p>
        </p:txBody>
      </p:sp>
    </p:spTree>
    <p:extLst>
      <p:ext uri="{BB962C8B-B14F-4D97-AF65-F5344CB8AC3E}">
        <p14:creationId xmlns:p14="http://schemas.microsoft.com/office/powerpoint/2010/main" val="198465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3" y="549275"/>
            <a:ext cx="11436959" cy="539749"/>
          </a:xfrm>
        </p:spPr>
        <p:txBody>
          <a:bodyPr/>
          <a:lstStyle/>
          <a:p>
            <a:r>
              <a:rPr lang="et-EE" dirty="0" err="1"/>
              <a:t>Visuaalkeelemudelite</a:t>
            </a:r>
            <a:r>
              <a:rPr lang="et-EE" dirty="0"/>
              <a:t> optimeerimine</a:t>
            </a:r>
            <a:endParaRPr lang="et-EE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9423" y="1839518"/>
            <a:ext cx="7988716" cy="4408813"/>
          </a:xfrm>
        </p:spPr>
        <p:txBody>
          <a:bodyPr/>
          <a:lstStyle/>
          <a:p>
            <a:r>
              <a:rPr lang="et-EE" sz="2000" dirty="0"/>
              <a:t>Optimeerimine on oluline kohapeal „jooksutatavatele“ </a:t>
            </a:r>
            <a:r>
              <a:rPr lang="et-EE" sz="2000" dirty="0" err="1"/>
              <a:t>visuaalkeelemudelitele</a:t>
            </a:r>
            <a:r>
              <a:rPr lang="et-EE" sz="2000" dirty="0"/>
              <a:t> vajaliku arvutusvõimsuse vähendamiseks</a:t>
            </a:r>
          </a:p>
          <a:p>
            <a:pPr lvl="1"/>
            <a:r>
              <a:rPr lang="et-EE" sz="1600" dirty="0"/>
              <a:t>LLM </a:t>
            </a:r>
            <a:r>
              <a:rPr lang="et-EE" sz="1600" dirty="0">
                <a:sym typeface="Wingdings" panose="05000000000000000000" pitchFamily="2" charset="2"/>
              </a:rPr>
              <a:t> SLM (</a:t>
            </a:r>
            <a:r>
              <a:rPr lang="et-EE" sz="1600" dirty="0" err="1">
                <a:sym typeface="Wingdings" panose="05000000000000000000" pitchFamily="2" charset="2"/>
              </a:rPr>
              <a:t>large</a:t>
            </a:r>
            <a:r>
              <a:rPr lang="et-EE" sz="1600" dirty="0">
                <a:sym typeface="Wingdings" panose="05000000000000000000" pitchFamily="2" charset="2"/>
              </a:rPr>
              <a:t> </a:t>
            </a:r>
            <a:r>
              <a:rPr lang="et-EE" sz="1600" dirty="0" err="1">
                <a:sym typeface="Wingdings" panose="05000000000000000000" pitchFamily="2" charset="2"/>
              </a:rPr>
              <a:t>language</a:t>
            </a:r>
            <a:r>
              <a:rPr lang="et-EE" sz="1600" dirty="0">
                <a:sym typeface="Wingdings" panose="05000000000000000000" pitchFamily="2" charset="2"/>
              </a:rPr>
              <a:t> </a:t>
            </a:r>
            <a:r>
              <a:rPr lang="et-EE" sz="1600" dirty="0" err="1">
                <a:sym typeface="Wingdings" panose="05000000000000000000" pitchFamily="2" charset="2"/>
              </a:rPr>
              <a:t>model</a:t>
            </a:r>
            <a:r>
              <a:rPr lang="et-EE" sz="1600" dirty="0">
                <a:sym typeface="Wingdings" panose="05000000000000000000" pitchFamily="2" charset="2"/>
              </a:rPr>
              <a:t>  </a:t>
            </a:r>
            <a:r>
              <a:rPr lang="et-EE" sz="1600" dirty="0" err="1">
                <a:sym typeface="Wingdings" panose="05000000000000000000" pitchFamily="2" charset="2"/>
              </a:rPr>
              <a:t>small</a:t>
            </a:r>
            <a:r>
              <a:rPr lang="et-EE" sz="1600" dirty="0">
                <a:sym typeface="Wingdings" panose="05000000000000000000" pitchFamily="2" charset="2"/>
              </a:rPr>
              <a:t> </a:t>
            </a:r>
            <a:r>
              <a:rPr lang="et-EE" sz="1600" dirty="0" err="1">
                <a:sym typeface="Wingdings" panose="05000000000000000000" pitchFamily="2" charset="2"/>
              </a:rPr>
              <a:t>language</a:t>
            </a:r>
            <a:r>
              <a:rPr lang="et-EE" sz="1600" dirty="0">
                <a:sym typeface="Wingdings" panose="05000000000000000000" pitchFamily="2" charset="2"/>
              </a:rPr>
              <a:t> </a:t>
            </a:r>
            <a:r>
              <a:rPr lang="et-EE" sz="1600" dirty="0" err="1">
                <a:sym typeface="Wingdings" panose="05000000000000000000" pitchFamily="2" charset="2"/>
              </a:rPr>
              <a:t>model</a:t>
            </a:r>
            <a:r>
              <a:rPr lang="et-EE" sz="16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t-EE" sz="1600" dirty="0">
                <a:sym typeface="Wingdings" panose="05000000000000000000" pitchFamily="2" charset="2"/>
              </a:rPr>
              <a:t>Small/väike tähendab &lt;3 miljardit parmeetrit</a:t>
            </a:r>
            <a:endParaRPr lang="et-EE" sz="2000" dirty="0">
              <a:sym typeface="Wingdings" panose="05000000000000000000" pitchFamily="2" charset="2"/>
            </a:endParaRPr>
          </a:p>
          <a:p>
            <a:r>
              <a:rPr lang="et-EE" sz="2000" dirty="0">
                <a:sym typeface="Wingdings" panose="05000000000000000000" pitchFamily="2" charset="2"/>
              </a:rPr>
              <a:t>AGA optimeerimata mudel võib objekte valesti klassifitseerida!</a:t>
            </a:r>
          </a:p>
          <a:p>
            <a:r>
              <a:rPr lang="et-EE" sz="2000" dirty="0">
                <a:sym typeface="Wingdings" panose="05000000000000000000" pitchFamily="2" charset="2"/>
              </a:rPr>
              <a:t>Kohandatud mudeleid on võimalik teha, Virumaa kolledžisse ostsime Nvidia treeningarvuti, on ligipääs </a:t>
            </a:r>
            <a:r>
              <a:rPr lang="et-EE" sz="2000" dirty="0" err="1">
                <a:sym typeface="Wingdings" panose="05000000000000000000" pitchFamily="2" charset="2"/>
              </a:rPr>
              <a:t>TalTechi</a:t>
            </a:r>
            <a:r>
              <a:rPr lang="et-EE" sz="2000" dirty="0">
                <a:sym typeface="Wingdings" panose="05000000000000000000" pitchFamily="2" charset="2"/>
              </a:rPr>
              <a:t> HPC-</a:t>
            </a:r>
            <a:r>
              <a:rPr lang="et-EE" sz="2000" dirty="0" err="1">
                <a:sym typeface="Wingdings" panose="05000000000000000000" pitchFamily="2" charset="2"/>
              </a:rPr>
              <a:t>le</a:t>
            </a:r>
            <a:r>
              <a:rPr lang="et-EE" sz="2000" dirty="0">
                <a:sym typeface="Wingdings" panose="05000000000000000000" pitchFamily="2" charset="2"/>
              </a:rPr>
              <a:t> ja </a:t>
            </a:r>
            <a:r>
              <a:rPr lang="et-EE" sz="2000" dirty="0" err="1">
                <a:sym typeface="Wingdings" panose="05000000000000000000" pitchFamily="2" charset="2"/>
              </a:rPr>
              <a:t>Lumi-le</a:t>
            </a:r>
            <a:endParaRPr lang="et-EE" sz="2000" dirty="0"/>
          </a:p>
          <a:p>
            <a:pPr marL="0" indent="0">
              <a:buNone/>
            </a:pPr>
            <a:endParaRPr lang="et-EE" sz="2000" dirty="0"/>
          </a:p>
          <a:p>
            <a:endParaRPr lang="et-E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pPr/>
              <a:t>13</a:t>
            </a:fld>
            <a:endParaRPr lang="et-E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F67B2B-7DC1-4E66-9B96-E8FA604F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1397655"/>
            <a:ext cx="3276600" cy="4062689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F6273FE-B044-411C-BE34-969D2495AB63}"/>
              </a:ext>
            </a:extLst>
          </p:cNvPr>
          <p:cNvSpPr/>
          <p:nvPr/>
        </p:nvSpPr>
        <p:spPr>
          <a:xfrm rot="452729">
            <a:off x="7275443" y="4005469"/>
            <a:ext cx="3170583" cy="571083"/>
          </a:xfrm>
          <a:prstGeom prst="rightArrow">
            <a:avLst/>
          </a:prstGeom>
          <a:solidFill>
            <a:schemeClr val="accent1"/>
          </a:solidFill>
          <a:ln>
            <a:solidFill>
              <a:srgbClr val="9600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t-EE" dirty="0">
              <a:ln w="38100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76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8028471" cy="755228"/>
          </a:xfrm>
        </p:spPr>
        <p:txBody>
          <a:bodyPr/>
          <a:lstStyle/>
          <a:p>
            <a:r>
              <a:rPr lang="et-EE" sz="2400" dirty="0"/>
              <a:t>Väikesed </a:t>
            </a:r>
            <a:r>
              <a:rPr lang="et-EE" sz="2400" dirty="0" err="1"/>
              <a:t>visuaalkeelemudelid</a:t>
            </a:r>
            <a:r>
              <a:rPr lang="et-EE" sz="2400" dirty="0"/>
              <a:t> (DEMO)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4B7776C-1E2C-4FEF-85C4-0354139C26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14</a:t>
            </a:fld>
            <a:endParaRPr lang="et-E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F9A1929-783C-40F4-840A-FE2F095226B7}"/>
              </a:ext>
            </a:extLst>
          </p:cNvPr>
          <p:cNvCxnSpPr>
            <a:cxnSpLocks/>
          </p:cNvCxnSpPr>
          <p:nvPr/>
        </p:nvCxnSpPr>
        <p:spPr>
          <a:xfrm>
            <a:off x="11151488" y="2397907"/>
            <a:ext cx="0" cy="780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77187D-F0B0-66DA-EA5E-3836DBBF309A}"/>
              </a:ext>
            </a:extLst>
          </p:cNvPr>
          <p:cNvGrpSpPr/>
          <p:nvPr/>
        </p:nvGrpSpPr>
        <p:grpSpPr>
          <a:xfrm>
            <a:off x="10184169" y="3469638"/>
            <a:ext cx="1934638" cy="2124497"/>
            <a:chOff x="10376189" y="3429000"/>
            <a:chExt cx="1629550" cy="1629550"/>
          </a:xfrm>
        </p:grpSpPr>
        <p:pic>
          <p:nvPicPr>
            <p:cNvPr id="15" name="Picture 2" descr="Smartphone icon png, Picture #2234456 smartphone icon png">
              <a:extLst>
                <a:ext uri="{FF2B5EF4-FFF2-40B4-BE49-F238E27FC236}">
                  <a16:creationId xmlns:a16="http://schemas.microsoft.com/office/drawing/2014/main" id="{AE3698C2-E1A8-F472-5880-F8F43F063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6189" y="3429000"/>
              <a:ext cx="1629550" cy="1629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061151A-CB19-335E-EEFD-AFECB7CA4F8C}"/>
                </a:ext>
              </a:extLst>
            </p:cNvPr>
            <p:cNvGrpSpPr/>
            <p:nvPr/>
          </p:nvGrpSpPr>
          <p:grpSpPr>
            <a:xfrm>
              <a:off x="10830562" y="3758335"/>
              <a:ext cx="723263" cy="970879"/>
              <a:chOff x="2819267" y="1525367"/>
              <a:chExt cx="4956541" cy="3519120"/>
            </a:xfrm>
          </p:grpSpPr>
          <p:pic>
            <p:nvPicPr>
              <p:cNvPr id="17" name="Picture 4" descr="HAWE Factory | Architect Magazine">
                <a:extLst>
                  <a:ext uri="{FF2B5EF4-FFF2-40B4-BE49-F238E27FC236}">
                    <a16:creationId xmlns:a16="http://schemas.microsoft.com/office/drawing/2014/main" id="{AE9DA84A-6694-D5E7-CEAD-96558817FB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9267" y="1525367"/>
                <a:ext cx="4956541" cy="3519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6" descr="Provempaq - Tambos de Plástico en Hermosillo">
                <a:extLst>
                  <a:ext uri="{FF2B5EF4-FFF2-40B4-BE49-F238E27FC236}">
                    <a16:creationId xmlns:a16="http://schemas.microsoft.com/office/drawing/2014/main" id="{0CD997EC-0E9F-0022-061A-036C63B6DB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0271" y="3284927"/>
                <a:ext cx="2110153" cy="15826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9" name="Picture 4" descr="cnx-software.com">
            <a:extLst>
              <a:ext uri="{FF2B5EF4-FFF2-40B4-BE49-F238E27FC236}">
                <a16:creationId xmlns:a16="http://schemas.microsoft.com/office/drawing/2014/main" id="{A3100629-D7E1-4009-BB8D-1E8559195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209" y="1202736"/>
            <a:ext cx="2400567" cy="130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26B5BB0-5722-42F9-A9B4-48E1B411FD50}"/>
              </a:ext>
            </a:extLst>
          </p:cNvPr>
          <p:cNvSpPr txBox="1">
            <a:spLocks/>
          </p:cNvSpPr>
          <p:nvPr/>
        </p:nvSpPr>
        <p:spPr>
          <a:xfrm>
            <a:off x="392495" y="1499613"/>
            <a:ext cx="4997038" cy="4408813"/>
          </a:xfrm>
          <a:prstGeom prst="rect">
            <a:avLst/>
          </a:prstGeom>
        </p:spPr>
        <p:txBody>
          <a:bodyPr/>
          <a:lstStyle>
            <a:lvl1pPr marL="2857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sz="2000" dirty="0"/>
              <a:t>Lihtsate objektide (kast/</a:t>
            </a:r>
            <a:r>
              <a:rPr lang="et-EE" sz="2000" dirty="0" err="1"/>
              <a:t>box</a:t>
            </a:r>
            <a:r>
              <a:rPr lang="et-EE" sz="2000" dirty="0"/>
              <a:t> tuvastamine)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t-EE" sz="2000" dirty="0"/>
          </a:p>
          <a:p>
            <a:endParaRPr lang="et-EE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7518B51-70B8-458D-9366-803BECD01210}"/>
              </a:ext>
            </a:extLst>
          </p:cNvPr>
          <p:cNvGrpSpPr/>
          <p:nvPr/>
        </p:nvGrpSpPr>
        <p:grpSpPr>
          <a:xfrm>
            <a:off x="4834541" y="1524716"/>
            <a:ext cx="4315275" cy="3006519"/>
            <a:chOff x="2819267" y="1525367"/>
            <a:chExt cx="5269656" cy="3519120"/>
          </a:xfrm>
        </p:grpSpPr>
        <p:pic>
          <p:nvPicPr>
            <p:cNvPr id="22" name="Picture 4" descr="HAWE Factory | Architect Magazine">
              <a:extLst>
                <a:ext uri="{FF2B5EF4-FFF2-40B4-BE49-F238E27FC236}">
                  <a16:creationId xmlns:a16="http://schemas.microsoft.com/office/drawing/2014/main" id="{F0091C61-272E-4B90-98AF-DC9690D3AB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267" y="1525367"/>
              <a:ext cx="5269656" cy="3519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 descr="Provempaq - Tambos de Plástico en Hermosillo">
              <a:extLst>
                <a:ext uri="{FF2B5EF4-FFF2-40B4-BE49-F238E27FC236}">
                  <a16:creationId xmlns:a16="http://schemas.microsoft.com/office/drawing/2014/main" id="{83372CED-01C9-4F9C-9D12-7389E5A58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0271" y="3284927"/>
              <a:ext cx="2110153" cy="1582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7613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6" y="549275"/>
            <a:ext cx="10612644" cy="755228"/>
          </a:xfrm>
        </p:spPr>
        <p:txBody>
          <a:bodyPr/>
          <a:lstStyle/>
          <a:p>
            <a:r>
              <a:rPr lang="et-EE" dirty="0"/>
              <a:t>Töökoha hõivatuse 3D monitooring (koos masinõppega)</a:t>
            </a:r>
          </a:p>
          <a:p>
            <a:endParaRPr lang="en-US" altLang="en-US" dirty="0"/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73B604-CA5D-4662-B6A9-73242A735F0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4F7BCA2-F571-46D4-B5AF-DE7C0B0728B7}" type="datetime1">
              <a:rPr lang="et-EE" smtClean="0"/>
              <a:t>11.03.2026</a:t>
            </a:fld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15</a:t>
            </a:fld>
            <a:endParaRPr lang="et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9C402-0CBA-544A-1F17-295960D98C82}"/>
              </a:ext>
            </a:extLst>
          </p:cNvPr>
          <p:cNvSpPr txBox="1"/>
          <p:nvPr/>
        </p:nvSpPr>
        <p:spPr>
          <a:xfrm>
            <a:off x="876673" y="1545994"/>
            <a:ext cx="509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3D asukohatuvastus </a:t>
            </a:r>
            <a:r>
              <a:rPr lang="et-EE" b="1" dirty="0" err="1"/>
              <a:t>lidari</a:t>
            </a:r>
            <a:r>
              <a:rPr lang="et-EE" b="1" dirty="0"/>
              <a:t> või radariga</a:t>
            </a:r>
            <a:endParaRPr lang="en-US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0ECF4FE-95C6-10B9-0C37-B503C999D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94" y="2156817"/>
            <a:ext cx="5346506" cy="267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ảm biến hiện diện mmWave 24GHz Human Presence Sensing &amp; Tracking HLK-LD2450  Hi-Link">
            <a:extLst>
              <a:ext uri="{FF2B5EF4-FFF2-40B4-BE49-F238E27FC236}">
                <a16:creationId xmlns:a16="http://schemas.microsoft.com/office/drawing/2014/main" id="{C97934B9-DFF5-4A9A-9D8E-A8B450FC0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06" y="2071777"/>
            <a:ext cx="4977493" cy="300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A70D773-ED12-49BD-8B34-9C68FB48F8E8}"/>
              </a:ext>
            </a:extLst>
          </p:cNvPr>
          <p:cNvSpPr txBox="1"/>
          <p:nvPr/>
        </p:nvSpPr>
        <p:spPr>
          <a:xfrm>
            <a:off x="5785748" y="1541783"/>
            <a:ext cx="509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3D asukohatuvastus odavradaritega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295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6" y="549275"/>
            <a:ext cx="10612644" cy="755228"/>
          </a:xfrm>
        </p:spPr>
        <p:txBody>
          <a:bodyPr/>
          <a:lstStyle/>
          <a:p>
            <a:r>
              <a:rPr lang="et-EE" dirty="0"/>
              <a:t>Töökoha hõivatuse 3D monitooring (koos masinõppega)</a:t>
            </a:r>
          </a:p>
          <a:p>
            <a:endParaRPr lang="en-US" altLang="en-US" dirty="0"/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16</a:t>
            </a:fld>
            <a:endParaRPr lang="et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9C402-0CBA-544A-1F17-295960D98C82}"/>
              </a:ext>
            </a:extLst>
          </p:cNvPr>
          <p:cNvSpPr txBox="1"/>
          <p:nvPr/>
        </p:nvSpPr>
        <p:spPr>
          <a:xfrm>
            <a:off x="1318591" y="1545994"/>
            <a:ext cx="509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3D asukohatuvastus odavradaritega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2D372E-1AA9-4E18-8BC4-61F733100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5326"/>
            <a:ext cx="7715250" cy="3558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373305-4767-4F5E-856D-1E62B3379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395" y="1915325"/>
            <a:ext cx="4554605" cy="34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39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6" y="549275"/>
            <a:ext cx="10612644" cy="755228"/>
          </a:xfrm>
        </p:spPr>
        <p:txBody>
          <a:bodyPr/>
          <a:lstStyle/>
          <a:p>
            <a:r>
              <a:rPr lang="et-EE" dirty="0"/>
              <a:t>Nutikiiver ohuteavituseks</a:t>
            </a:r>
          </a:p>
          <a:p>
            <a:endParaRPr lang="en-US" altLang="en-US" dirty="0"/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73B604-CA5D-4662-B6A9-73242A735F0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4F7BCA2-F571-46D4-B5AF-DE7C0B0728B7}" type="datetime1">
              <a:rPr lang="et-EE" smtClean="0"/>
              <a:t>10.03.2026</a:t>
            </a:fld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17</a:t>
            </a:fld>
            <a:endParaRPr lang="et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9C402-0CBA-544A-1F17-295960D98C82}"/>
              </a:ext>
            </a:extLst>
          </p:cNvPr>
          <p:cNvSpPr txBox="1"/>
          <p:nvPr/>
        </p:nvSpPr>
        <p:spPr>
          <a:xfrm>
            <a:off x="2680252" y="2629360"/>
            <a:ext cx="509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DEMOVÕIMALUS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5120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3" y="549275"/>
            <a:ext cx="11436959" cy="539749"/>
          </a:xfrm>
        </p:spPr>
        <p:txBody>
          <a:bodyPr/>
          <a:lstStyle/>
          <a:p>
            <a:r>
              <a:rPr lang="et-EE" dirty="0"/>
              <a:t>Tänan!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9422" y="1730969"/>
            <a:ext cx="10210573" cy="4408813"/>
          </a:xfrm>
        </p:spPr>
        <p:txBody>
          <a:bodyPr/>
          <a:lstStyle/>
          <a:p>
            <a:pPr marL="0" indent="0">
              <a:buNone/>
            </a:pPr>
            <a:r>
              <a:rPr lang="et-EE" sz="2000" dirty="0"/>
              <a:t>Alar</a:t>
            </a:r>
          </a:p>
          <a:p>
            <a:pPr marL="0" indent="0">
              <a:buNone/>
            </a:pPr>
            <a:r>
              <a:rPr lang="et-EE" sz="2000" dirty="0"/>
              <a:t>Alar.kuusik@taltech.ee</a:t>
            </a:r>
          </a:p>
          <a:p>
            <a:pPr marL="0" indent="0">
              <a:buNone/>
            </a:pPr>
            <a:r>
              <a:rPr lang="et-EE" sz="2000" dirty="0"/>
              <a:t>Mobiil ja kõikvõimalikud muud siderakendused: +372502021</a:t>
            </a:r>
            <a:endParaRPr lang="et-EE" sz="1600" dirty="0"/>
          </a:p>
          <a:p>
            <a:pPr marL="0" indent="0">
              <a:buNone/>
            </a:pPr>
            <a:endParaRPr lang="et-EE" sz="2000" dirty="0"/>
          </a:p>
          <a:p>
            <a:endParaRPr lang="et-E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pPr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03887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3" y="549275"/>
            <a:ext cx="11436959" cy="539749"/>
          </a:xfrm>
        </p:spPr>
        <p:txBody>
          <a:bodyPr/>
          <a:lstStyle/>
          <a:p>
            <a:r>
              <a:rPr lang="et-EE" dirty="0"/>
              <a:t>Kava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9423" y="1224593"/>
            <a:ext cx="11436959" cy="4408813"/>
          </a:xfrm>
        </p:spPr>
        <p:txBody>
          <a:bodyPr/>
          <a:lstStyle/>
          <a:p>
            <a:r>
              <a:rPr lang="et-EE" sz="2000" dirty="0"/>
              <a:t>Klassikaline objekti või anomaalia pildituvastus koos näidetega</a:t>
            </a:r>
          </a:p>
          <a:p>
            <a:r>
              <a:rPr lang="et-EE" sz="2000" dirty="0" err="1"/>
              <a:t>Visuaalkeelemudelite</a:t>
            </a:r>
            <a:r>
              <a:rPr lang="et-EE" sz="2000" dirty="0"/>
              <a:t> (</a:t>
            </a:r>
            <a:r>
              <a:rPr lang="et-EE" sz="2000" i="1" dirty="0" err="1"/>
              <a:t>vision</a:t>
            </a:r>
            <a:r>
              <a:rPr lang="et-EE" sz="2000" i="1" dirty="0"/>
              <a:t> </a:t>
            </a:r>
            <a:r>
              <a:rPr lang="et-EE" sz="2000" i="1" dirty="0" err="1"/>
              <a:t>language</a:t>
            </a:r>
            <a:r>
              <a:rPr lang="et-EE" sz="2000" i="1" dirty="0"/>
              <a:t> </a:t>
            </a:r>
            <a:r>
              <a:rPr lang="et-EE" sz="2000" i="1" dirty="0" err="1"/>
              <a:t>model</a:t>
            </a:r>
            <a:r>
              <a:rPr lang="et-EE" sz="2000" i="1" dirty="0"/>
              <a:t>, VLM</a:t>
            </a:r>
            <a:r>
              <a:rPr lang="et-EE" sz="2000" dirty="0"/>
              <a:t>) olemus</a:t>
            </a:r>
          </a:p>
          <a:p>
            <a:pPr lvl="1"/>
            <a:r>
              <a:rPr lang="et-EE" sz="1600" dirty="0"/>
              <a:t>Kokkupõrkeohu tuvastamine tootmistsehhis (näide 1)</a:t>
            </a:r>
          </a:p>
          <a:p>
            <a:r>
              <a:rPr lang="et-EE" sz="2000" dirty="0"/>
              <a:t>Andmetöötlus pilves või kohapeal?</a:t>
            </a:r>
          </a:p>
          <a:p>
            <a:r>
              <a:rPr lang="et-EE" sz="2000" dirty="0" err="1"/>
              <a:t>Visuaalkeelemudelite</a:t>
            </a:r>
            <a:r>
              <a:rPr lang="et-EE" sz="2000" dirty="0"/>
              <a:t> optimeerimine</a:t>
            </a:r>
            <a:endParaRPr lang="et-EE" sz="1600" dirty="0"/>
          </a:p>
          <a:p>
            <a:r>
              <a:rPr lang="et-EE" sz="2000" dirty="0"/>
              <a:t>Väikesed </a:t>
            </a:r>
            <a:r>
              <a:rPr lang="et-EE" sz="2000" dirty="0" err="1"/>
              <a:t>visuaalkeelemudelid</a:t>
            </a:r>
            <a:r>
              <a:rPr lang="et-EE" sz="2000" dirty="0"/>
              <a:t> (näide 2)</a:t>
            </a:r>
          </a:p>
          <a:p>
            <a:r>
              <a:rPr lang="et-EE" sz="2000" dirty="0"/>
              <a:t>Muud (seotud) rakendused</a:t>
            </a:r>
          </a:p>
          <a:p>
            <a:pPr lvl="1"/>
            <a:r>
              <a:rPr lang="et-EE" sz="1600" dirty="0"/>
              <a:t>Töökoha hõivatuse 3D monitooring (koos masinõppega)</a:t>
            </a:r>
          </a:p>
          <a:p>
            <a:pPr lvl="1"/>
            <a:r>
              <a:rPr lang="et-EE" sz="1600" dirty="0"/>
              <a:t>Nutikiiver (peaaegu ei ole seotud)</a:t>
            </a:r>
          </a:p>
          <a:p>
            <a:pPr marL="0" indent="0">
              <a:buNone/>
            </a:pPr>
            <a:endParaRPr lang="et-EE" sz="2000" dirty="0"/>
          </a:p>
          <a:p>
            <a:endParaRPr lang="et-E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pPr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80637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642461" cy="755228"/>
          </a:xfrm>
        </p:spPr>
        <p:txBody>
          <a:bodyPr/>
          <a:lstStyle/>
          <a:p>
            <a:r>
              <a:rPr lang="et-EE" sz="2400" dirty="0"/>
              <a:t>Klassikaline objekti või anomaalia pildituvastus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3</a:t>
            </a:fld>
            <a:endParaRPr lang="et-E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A0A61C-B317-4526-A623-BAF54E5027A3}"/>
              </a:ext>
            </a:extLst>
          </p:cNvPr>
          <p:cNvSpPr/>
          <p:nvPr/>
        </p:nvSpPr>
        <p:spPr>
          <a:xfrm>
            <a:off x="493254" y="1304503"/>
            <a:ext cx="1150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dirty="0"/>
              <a:t>Anomaalia tuvastus: erinevuste tuvastamine </a:t>
            </a:r>
            <a:r>
              <a:rPr lang="et-EE" dirty="0" err="1"/>
              <a:t>pildi“mustris</a:t>
            </a:r>
            <a:r>
              <a:rPr lang="et-EE" dirty="0"/>
              <a:t>“.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Ammutuntud meetod kvaliteedikontrollis (</a:t>
            </a:r>
            <a:r>
              <a:rPr lang="et-EE" i="1" dirty="0"/>
              <a:t>automated </a:t>
            </a:r>
            <a:r>
              <a:rPr lang="et-EE" i="1" dirty="0" err="1"/>
              <a:t>optical</a:t>
            </a:r>
            <a:r>
              <a:rPr lang="et-EE" i="1" dirty="0"/>
              <a:t> </a:t>
            </a:r>
            <a:r>
              <a:rPr lang="et-EE" i="1" dirty="0" err="1"/>
              <a:t>inspection</a:t>
            </a:r>
            <a:r>
              <a:rPr lang="et-EE" i="1" dirty="0"/>
              <a:t>, AOI</a:t>
            </a:r>
            <a:r>
              <a:rPr lang="et-EE" dirty="0"/>
              <a:t>), elementaarne näiteks elektroonikatööstuses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t-EE" dirty="0"/>
              <a:t>„Õige“ pilt õpetatakse masinale selgeks </a:t>
            </a:r>
            <a:r>
              <a:rPr lang="et-EE" dirty="0">
                <a:sym typeface="Wingdings" panose="05000000000000000000" pitchFamily="2" charset="2"/>
              </a:rPr>
              <a:t> kiire</a:t>
            </a:r>
            <a:endParaRPr lang="et-E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90501-F8EA-42CC-AC1C-38750147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837" y="2504832"/>
            <a:ext cx="7467492" cy="3192044"/>
          </a:xfrm>
          <a:prstGeom prst="rect">
            <a:avLst/>
          </a:prstGeom>
        </p:spPr>
      </p:pic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0D568478-04DA-4CCD-B4ED-C8E266DF20D7}"/>
              </a:ext>
            </a:extLst>
          </p:cNvPr>
          <p:cNvSpPr txBox="1">
            <a:spLocks/>
          </p:cNvSpPr>
          <p:nvPr/>
        </p:nvSpPr>
        <p:spPr>
          <a:xfrm>
            <a:off x="6662678" y="583344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et-EE" dirty="0"/>
              <a:t>https://hilelectronic.com/aoi/</a:t>
            </a:r>
          </a:p>
        </p:txBody>
      </p:sp>
    </p:spTree>
    <p:extLst>
      <p:ext uri="{BB962C8B-B14F-4D97-AF65-F5344CB8AC3E}">
        <p14:creationId xmlns:p14="http://schemas.microsoft.com/office/powerpoint/2010/main" val="2966232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642461" cy="755228"/>
          </a:xfrm>
        </p:spPr>
        <p:txBody>
          <a:bodyPr/>
          <a:lstStyle/>
          <a:p>
            <a:r>
              <a:rPr lang="et-EE" sz="2400" dirty="0"/>
              <a:t>Klassikaline objekti või anomaalia pildituvastus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4</a:t>
            </a:fld>
            <a:endParaRPr lang="et-E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9C402-0CBA-544A-1F17-295960D98C82}"/>
              </a:ext>
            </a:extLst>
          </p:cNvPr>
          <p:cNvSpPr txBox="1"/>
          <p:nvPr/>
        </p:nvSpPr>
        <p:spPr>
          <a:xfrm>
            <a:off x="1818991" y="1866783"/>
            <a:ext cx="209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Isikutuvastus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0E559-07D6-DBCA-CC43-83A58E9C17ED}"/>
              </a:ext>
            </a:extLst>
          </p:cNvPr>
          <p:cNvSpPr txBox="1"/>
          <p:nvPr/>
        </p:nvSpPr>
        <p:spPr>
          <a:xfrm>
            <a:off x="7393203" y="1942451"/>
            <a:ext cx="352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Sümbolituvastus (tähed, QR kood)</a:t>
            </a: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A0A61C-B317-4526-A623-BAF54E5027A3}"/>
              </a:ext>
            </a:extLst>
          </p:cNvPr>
          <p:cNvSpPr/>
          <p:nvPr/>
        </p:nvSpPr>
        <p:spPr>
          <a:xfrm>
            <a:off x="493255" y="1304503"/>
            <a:ext cx="5783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Piiratud hulga elementide võrdlemine ja klassifitseerimine.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3BD14A-A4AB-4B31-9010-CDA036D6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29063"/>
            <a:ext cx="5728127" cy="3124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3FAA1-57F2-4EA6-955E-AD8F133C2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874" y="2429062"/>
            <a:ext cx="5728126" cy="312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8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874373" cy="755228"/>
          </a:xfrm>
        </p:spPr>
        <p:txBody>
          <a:bodyPr/>
          <a:lstStyle/>
          <a:p>
            <a:r>
              <a:rPr lang="et-EE" sz="2400" dirty="0"/>
              <a:t>Klassikaline objekti või anomaalia pildituvastus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5</a:t>
            </a:fld>
            <a:endParaRPr lang="et-E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0E559-07D6-DBCA-CC43-83A58E9C17ED}"/>
              </a:ext>
            </a:extLst>
          </p:cNvPr>
          <p:cNvSpPr txBox="1"/>
          <p:nvPr/>
        </p:nvSpPr>
        <p:spPr>
          <a:xfrm>
            <a:off x="4373606" y="1785626"/>
            <a:ext cx="209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Asendi tuvastus</a:t>
            </a:r>
            <a:endParaRPr lang="en-US" b="1" dirty="0"/>
          </a:p>
        </p:txBody>
      </p:sp>
      <p:pic>
        <p:nvPicPr>
          <p:cNvPr id="6152" name="Picture 8">
            <a:extLst>
              <a:ext uri="{FF2B5EF4-FFF2-40B4-BE49-F238E27FC236}">
                <a16:creationId xmlns:a16="http://schemas.microsoft.com/office/drawing/2014/main" id="{F4F2CD1F-022D-FAFE-EB34-C0F831C6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314" y="2212953"/>
            <a:ext cx="6109746" cy="34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A4EEE30D-0D6E-48CA-85FE-DEE56FE845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581870" y="5772149"/>
            <a:ext cx="4114800" cy="365125"/>
          </a:xfrm>
        </p:spPr>
        <p:txBody>
          <a:bodyPr/>
          <a:lstStyle/>
          <a:p>
            <a:r>
              <a:rPr lang="et-EE" sz="1400" dirty="0"/>
              <a:t>https://github.com/CMU-Perceptual-Computing-Lab/openpose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0542-65C5-4ED1-950E-56F5DA7C0714}"/>
              </a:ext>
            </a:extLst>
          </p:cNvPr>
          <p:cNvSpPr/>
          <p:nvPr/>
        </p:nvSpPr>
        <p:spPr>
          <a:xfrm>
            <a:off x="493255" y="1304503"/>
            <a:ext cx="57830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Piiratud hulga elementide võrdlemine ja klassifitseerimine.  </a:t>
            </a:r>
          </a:p>
          <a:p>
            <a:r>
              <a:rPr lang="et-EE" dirty="0"/>
              <a:t>Võib teha ka video pealt.</a:t>
            </a:r>
          </a:p>
        </p:txBody>
      </p:sp>
    </p:spTree>
    <p:extLst>
      <p:ext uri="{BB962C8B-B14F-4D97-AF65-F5344CB8AC3E}">
        <p14:creationId xmlns:p14="http://schemas.microsoft.com/office/powerpoint/2010/main" val="3580146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549275"/>
            <a:ext cx="10874373" cy="755228"/>
          </a:xfrm>
        </p:spPr>
        <p:txBody>
          <a:bodyPr/>
          <a:lstStyle/>
          <a:p>
            <a:r>
              <a:rPr lang="et-EE" sz="2400" dirty="0"/>
              <a:t>Klassikaline objekti või anomaalia pildituvastus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6</a:t>
            </a:fld>
            <a:endParaRPr lang="et-E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560542-65C5-4ED1-950E-56F5DA7C0714}"/>
              </a:ext>
            </a:extLst>
          </p:cNvPr>
          <p:cNvSpPr/>
          <p:nvPr/>
        </p:nvSpPr>
        <p:spPr>
          <a:xfrm>
            <a:off x="493255" y="1304503"/>
            <a:ext cx="8887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/>
              <a:t>Mida teha, kui tuvastamist vajavad objektid on visuaalselt oluliselt erinevad, aga siiski samad?</a:t>
            </a:r>
            <a:endParaRPr lang="et-E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E63A28-33BB-4B9A-B4C1-B000669C2686}"/>
              </a:ext>
            </a:extLst>
          </p:cNvPr>
          <p:cNvSpPr/>
          <p:nvPr/>
        </p:nvSpPr>
        <p:spPr>
          <a:xfrm>
            <a:off x="479425" y="5364565"/>
            <a:ext cx="3386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Appi tulevad </a:t>
            </a:r>
            <a:r>
              <a:rPr lang="et-EE" dirty="0" err="1"/>
              <a:t>visuaalkeelemudelid</a:t>
            </a:r>
            <a:r>
              <a:rPr lang="et-EE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AB2BCF-BEFB-4C63-9C0F-67DCD397D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373" y="1803269"/>
            <a:ext cx="6291744" cy="34318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9353A6-79D2-4FD0-AEC2-DD774CB05C5A}"/>
              </a:ext>
            </a:extLst>
          </p:cNvPr>
          <p:cNvSpPr txBox="1"/>
          <p:nvPr/>
        </p:nvSpPr>
        <p:spPr>
          <a:xfrm>
            <a:off x="617231" y="2057378"/>
            <a:ext cx="209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Ohutusvarustus: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864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6" y="549275"/>
            <a:ext cx="10283824" cy="755228"/>
          </a:xfrm>
        </p:spPr>
        <p:txBody>
          <a:bodyPr/>
          <a:lstStyle/>
          <a:p>
            <a:r>
              <a:rPr lang="et-EE" sz="2400" dirty="0" err="1"/>
              <a:t>Visuaalkeelemudelite</a:t>
            </a:r>
            <a:r>
              <a:rPr lang="et-EE" sz="2400" dirty="0"/>
              <a:t> olemus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EEE30D-0D6E-48CA-85FE-DEE56FE845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96000" y="5761559"/>
            <a:ext cx="5870565" cy="365125"/>
          </a:xfrm>
        </p:spPr>
        <p:txBody>
          <a:bodyPr/>
          <a:lstStyle/>
          <a:p>
            <a:r>
              <a:rPr lang="et-EE" sz="1400" dirty="0"/>
              <a:t>https://www.freecodecamp.org/news/how-to-detect-objects-in-images-using-yolov8/</a:t>
            </a:r>
          </a:p>
          <a:p>
            <a:endParaRPr lang="et-E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7</a:t>
            </a:fld>
            <a:endParaRPr lang="et-EE"/>
          </a:p>
        </p:txBody>
      </p:sp>
      <p:pic>
        <p:nvPicPr>
          <p:cNvPr id="4" name="Picture 2" descr="How to Detect Objects in Images Using the YOLOv8 Neural Network">
            <a:extLst>
              <a:ext uri="{FF2B5EF4-FFF2-40B4-BE49-F238E27FC236}">
                <a16:creationId xmlns:a16="http://schemas.microsoft.com/office/drawing/2014/main" id="{CBCA2B8E-0EAB-A7B3-3439-3E1C8C06D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t="20778" r="67144" b="9120"/>
          <a:stretch/>
        </p:blipFill>
        <p:spPr bwMode="auto">
          <a:xfrm>
            <a:off x="1444488" y="2328753"/>
            <a:ext cx="1964245" cy="25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w to Detect Objects in Images Using the YOLOv8 Neural Network">
            <a:extLst>
              <a:ext uri="{FF2B5EF4-FFF2-40B4-BE49-F238E27FC236}">
                <a16:creationId xmlns:a16="http://schemas.microsoft.com/office/drawing/2014/main" id="{26A92696-EFCE-3136-23AB-D9E28A18F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4" t="20923" r="34617" b="8975"/>
          <a:stretch/>
        </p:blipFill>
        <p:spPr bwMode="auto">
          <a:xfrm>
            <a:off x="4791488" y="2292308"/>
            <a:ext cx="2020957" cy="259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ow to Detect Objects in Images Using the YOLOv8 Neural Network">
            <a:extLst>
              <a:ext uri="{FF2B5EF4-FFF2-40B4-BE49-F238E27FC236}">
                <a16:creationId xmlns:a16="http://schemas.microsoft.com/office/drawing/2014/main" id="{81208459-4305-687B-DC66-79340FE36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19241" r="2556" b="8511"/>
          <a:stretch/>
        </p:blipFill>
        <p:spPr bwMode="auto">
          <a:xfrm>
            <a:off x="8195200" y="2212797"/>
            <a:ext cx="2020957" cy="26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C9C402-0CBA-544A-1F17-295960D98C82}"/>
              </a:ext>
            </a:extLst>
          </p:cNvPr>
          <p:cNvSpPr txBox="1"/>
          <p:nvPr/>
        </p:nvSpPr>
        <p:spPr>
          <a:xfrm>
            <a:off x="1318591" y="1792041"/>
            <a:ext cx="209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Klassifitseerimine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0E559-07D6-DBCA-CC43-83A58E9C17ED}"/>
              </a:ext>
            </a:extLst>
          </p:cNvPr>
          <p:cNvSpPr txBox="1"/>
          <p:nvPr/>
        </p:nvSpPr>
        <p:spPr>
          <a:xfrm>
            <a:off x="4605278" y="1792041"/>
            <a:ext cx="209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Tuvastamine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071D15-09DD-6E04-5C1C-C15A7AD1B263}"/>
              </a:ext>
            </a:extLst>
          </p:cNvPr>
          <p:cNvSpPr txBox="1"/>
          <p:nvPr/>
        </p:nvSpPr>
        <p:spPr>
          <a:xfrm>
            <a:off x="8082344" y="1792041"/>
            <a:ext cx="209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/>
              <a:t>Segmenteerimine</a:t>
            </a:r>
            <a:endParaRPr lang="en-US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DBC9E4-C55D-41D6-95E2-BCA9F77F4D2A}"/>
              </a:ext>
            </a:extLst>
          </p:cNvPr>
          <p:cNvSpPr/>
          <p:nvPr/>
        </p:nvSpPr>
        <p:spPr>
          <a:xfrm>
            <a:off x="493255" y="1304503"/>
            <a:ext cx="9151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err="1"/>
              <a:t>Visuaalkeelemudelid</a:t>
            </a:r>
            <a:r>
              <a:rPr lang="et-EE" dirty="0"/>
              <a:t> = </a:t>
            </a:r>
            <a:r>
              <a:rPr lang="et-EE" dirty="0" err="1"/>
              <a:t>süvamasinõppeline</a:t>
            </a:r>
            <a:r>
              <a:rPr lang="et-EE" dirty="0"/>
              <a:t> objektituvastus + keelemudelid (suured või väiksed).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09119D-281F-4B88-8A3D-5DE57FB88826}"/>
              </a:ext>
            </a:extLst>
          </p:cNvPr>
          <p:cNvSpPr/>
          <p:nvPr/>
        </p:nvSpPr>
        <p:spPr>
          <a:xfrm>
            <a:off x="479426" y="5020672"/>
            <a:ext cx="2878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Töötab nii: kas pildil on kass?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E64C85-52A2-48AD-97AA-2429310BED0C}"/>
              </a:ext>
            </a:extLst>
          </p:cNvPr>
          <p:cNvSpPr/>
          <p:nvPr/>
        </p:nvSpPr>
        <p:spPr>
          <a:xfrm>
            <a:off x="479037" y="5323544"/>
            <a:ext cx="5947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/>
              <a:t>Täpsemalt: kus on kass või mitu kassi (inimest, kiivrit) on pildil.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6" y="549275"/>
            <a:ext cx="9839324" cy="755228"/>
          </a:xfrm>
        </p:spPr>
        <p:txBody>
          <a:bodyPr/>
          <a:lstStyle/>
          <a:p>
            <a:r>
              <a:rPr lang="et-EE" sz="2000" dirty="0" err="1"/>
              <a:t>Visuaalkeelemudelite</a:t>
            </a:r>
            <a:r>
              <a:rPr lang="et-EE" sz="2000" dirty="0"/>
              <a:t> olemus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EF65F7-A179-4452-B213-6535112C78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8</a:t>
            </a:fld>
            <a:endParaRPr lang="et-E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0E559-07D6-DBCA-CC43-83A58E9C17ED}"/>
              </a:ext>
            </a:extLst>
          </p:cNvPr>
          <p:cNvSpPr txBox="1"/>
          <p:nvPr/>
        </p:nvSpPr>
        <p:spPr>
          <a:xfrm>
            <a:off x="4344103" y="1119837"/>
            <a:ext cx="272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t-EE" b="1" dirty="0" err="1"/>
              <a:t>Hugginface</a:t>
            </a:r>
            <a:r>
              <a:rPr lang="et-EE" b="1" dirty="0"/>
              <a:t> näide VLM-st</a:t>
            </a:r>
            <a:endParaRPr lang="en-US" b="1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A4EEE30D-0D6E-48CA-85FE-DEE56FE8453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728472" y="5831784"/>
            <a:ext cx="4114800" cy="365125"/>
          </a:xfrm>
        </p:spPr>
        <p:txBody>
          <a:bodyPr/>
          <a:lstStyle/>
          <a:p>
            <a:r>
              <a:rPr lang="et-EE" dirty="0"/>
              <a:t>https://huggingface.co/blog/vlms</a:t>
            </a:r>
          </a:p>
        </p:txBody>
      </p:sp>
      <p:pic>
        <p:nvPicPr>
          <p:cNvPr id="7172" name="Picture 4" descr="VLM Capabilities">
            <a:extLst>
              <a:ext uri="{FF2B5EF4-FFF2-40B4-BE49-F238E27FC236}">
                <a16:creationId xmlns:a16="http://schemas.microsoft.com/office/drawing/2014/main" id="{295C76F2-604B-7A0B-A518-C68F3AEE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061" y="1489170"/>
            <a:ext cx="7304304" cy="410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621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3" y="549275"/>
            <a:ext cx="11436959" cy="539749"/>
          </a:xfrm>
        </p:spPr>
        <p:txBody>
          <a:bodyPr/>
          <a:lstStyle/>
          <a:p>
            <a:r>
              <a:rPr lang="et-EE" dirty="0"/>
              <a:t>Kokkupõrkeohu tuvastamine tootmistsehhis (näide 1)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9423" y="1224593"/>
            <a:ext cx="11436959" cy="4408813"/>
          </a:xfrm>
        </p:spPr>
        <p:txBody>
          <a:bodyPr/>
          <a:lstStyle/>
          <a:p>
            <a:r>
              <a:rPr lang="et-EE" sz="2000" dirty="0"/>
              <a:t>Skript: tuvastada videolt olukorrad kui (a) kahveltõstuki ja inimese vahemaa on vähem kui X pikselit ja väheneb; (b) (kraana)konksu ja inimese vahemaa on vähem kui Y pikselit ja väheneb.</a:t>
            </a:r>
          </a:p>
          <a:p>
            <a:r>
              <a:rPr lang="et-EE" sz="2000" dirty="0"/>
              <a:t>Sobiva skripti koostamine on kiire (Microsoft Florence-2-large, pigem tunnid, mitte kuud), põhiaeg kulub testimisele.</a:t>
            </a:r>
          </a:p>
          <a:p>
            <a:pPr marL="457200" lvl="1" indent="0">
              <a:buNone/>
            </a:pPr>
            <a:r>
              <a:rPr lang="en-US" sz="1100" dirty="0"/>
              <a:t># Distance between "People" and "Forklift"    </a:t>
            </a:r>
            <a:endParaRPr lang="et-EE" sz="1100" dirty="0"/>
          </a:p>
          <a:p>
            <a:pPr marL="457200" lvl="1" indent="0">
              <a:buNone/>
            </a:pPr>
            <a:r>
              <a:rPr lang="en-US" sz="1100" dirty="0"/>
              <a:t>if "People" in centroids and "Forklift" in centroids:        </a:t>
            </a:r>
            <a:endParaRPr lang="et-EE" sz="1100" dirty="0"/>
          </a:p>
          <a:p>
            <a:pPr marL="457200" lvl="1" indent="0">
              <a:buNone/>
            </a:pPr>
            <a:r>
              <a:rPr lang="et-EE" sz="1100" dirty="0"/>
              <a:t>	</a:t>
            </a:r>
            <a:r>
              <a:rPr lang="en-US" sz="1100" dirty="0" err="1"/>
              <a:t>people_centroid</a:t>
            </a:r>
            <a:r>
              <a:rPr lang="en-US" sz="1100" dirty="0"/>
              <a:t> = centroids["People"]        </a:t>
            </a:r>
            <a:endParaRPr lang="et-EE" sz="1100" dirty="0"/>
          </a:p>
          <a:p>
            <a:pPr marL="457200" lvl="1" indent="0">
              <a:buNone/>
            </a:pPr>
            <a:r>
              <a:rPr lang="et-EE" sz="1100" dirty="0"/>
              <a:t>	</a:t>
            </a:r>
            <a:r>
              <a:rPr lang="en-US" sz="1100" dirty="0" err="1"/>
              <a:t>forklift_centroid</a:t>
            </a:r>
            <a:r>
              <a:rPr lang="en-US" sz="1100" dirty="0"/>
              <a:t> = centroids["Forklift"]        </a:t>
            </a:r>
            <a:endParaRPr lang="et-EE" sz="1100" dirty="0"/>
          </a:p>
          <a:p>
            <a:pPr marL="457200" lvl="1" indent="0">
              <a:buNone/>
            </a:pPr>
            <a:r>
              <a:rPr lang="et-EE" sz="1100" dirty="0"/>
              <a:t>	</a:t>
            </a:r>
            <a:r>
              <a:rPr lang="en-US" sz="1100" dirty="0" err="1"/>
              <a:t>distance_people_forklift</a:t>
            </a:r>
            <a:r>
              <a:rPr lang="en-US" sz="1100" dirty="0"/>
              <a:t> =</a:t>
            </a:r>
            <a:r>
              <a:rPr lang="et-EE" sz="1100" dirty="0"/>
              <a:t>&gt; …..</a:t>
            </a:r>
          </a:p>
          <a:p>
            <a:pPr marL="0" indent="0">
              <a:buNone/>
            </a:pPr>
            <a:endParaRPr lang="et-EE" sz="2000" dirty="0"/>
          </a:p>
          <a:p>
            <a:endParaRPr lang="et-EE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pPr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5002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3fea80-cce0-4445-ba49-076adcb5a3c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088DC0D1E1194A97362B8A9F49D491" ma:contentTypeVersion="19" ma:contentTypeDescription="Create a new document." ma:contentTypeScope="" ma:versionID="15adf2ffb007be6e72b7520711c95b89">
  <xsd:schema xmlns:xsd="http://www.w3.org/2001/XMLSchema" xmlns:xs="http://www.w3.org/2001/XMLSchema" xmlns:p="http://schemas.microsoft.com/office/2006/metadata/properties" xmlns:ns3="b03fea80-cce0-4445-ba49-076adcb5a3ca" xmlns:ns4="e534c085-5476-454c-ae3f-483c25a38d5a" targetNamespace="http://schemas.microsoft.com/office/2006/metadata/properties" ma:root="true" ma:fieldsID="94b3f931a22bb767b58b37fc138e5408" ns3:_="" ns4:_="">
    <xsd:import namespace="b03fea80-cce0-4445-ba49-076adcb5a3ca"/>
    <xsd:import namespace="e534c085-5476-454c-ae3f-483c25a38d5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3fea80-cce0-4445-ba49-076adcb5a3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4c085-5476-454c-ae3f-483c25a38d5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1DD7C7-CA2C-48D0-A787-10C87D8DA641}">
  <ds:schemaRefs>
    <ds:schemaRef ds:uri="b03fea80-cce0-4445-ba49-076adcb5a3ca"/>
    <ds:schemaRef ds:uri="e534c085-5476-454c-ae3f-483c25a38d5a"/>
    <ds:schemaRef ds:uri="http://purl.org/dc/terms/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18D593-E52E-4BB8-9B9F-54AE9CB804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3fea80-cce0-4445-ba49-076adcb5a3ca"/>
    <ds:schemaRef ds:uri="e534c085-5476-454c-ae3f-483c25a38d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B807D89-CE8C-4514-88B7-BE1D8A4DC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23752</TotalTime>
  <Words>742</Words>
  <Application>Microsoft Office PowerPoint</Application>
  <PresentationFormat>Widescreen</PresentationFormat>
  <Paragraphs>119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__fkGroteskNeue_598ab8</vt:lpstr>
      <vt:lpstr>Arial</vt:lpstr>
      <vt:lpstr>Calibri</vt:lpstr>
      <vt:lpstr>Calibri Light</vt:lpstr>
      <vt:lpstr>Verdana</vt:lpstr>
      <vt:lpstr>Wide Latin</vt:lpstr>
      <vt:lpstr>Wingdings</vt:lpstr>
      <vt:lpstr>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Alar Kuusik</cp:lastModifiedBy>
  <cp:revision>561</cp:revision>
  <dcterms:created xsi:type="dcterms:W3CDTF">2018-09-19T06:51:01Z</dcterms:created>
  <dcterms:modified xsi:type="dcterms:W3CDTF">2026-03-11T15:33:20Z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9643374</vt:lpwstr>
  </property>
  <property fmtid="{D5CDD505-2E9C-101B-9397-08002B2CF9AE}" pid="3" name="NXPowerLiteSettings">
    <vt:lpwstr>C780073804F000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0x0101008B088DC0D1E1194A97362B8A9F49D491</vt:lpwstr>
  </property>
</Properties>
</file>